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8837" y="2895600"/>
            <a:ext cx="7934325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647950"/>
            <a:ext cx="11058525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2750"/>
            <a:ext cx="11089232" cy="5458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350" y="1500187"/>
            <a:ext cx="96393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1533525"/>
            <a:ext cx="96583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95500"/>
            <a:ext cx="116967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257300"/>
            <a:ext cx="1109662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143125"/>
            <a:ext cx="111633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47875"/>
            <a:ext cx="11630025" cy="276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44624"/>
            <a:ext cx="7488832" cy="6732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2543175"/>
            <a:ext cx="10391775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393274"/>
            <a:ext cx="7992888" cy="16199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66875"/>
            <a:ext cx="116395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573016"/>
            <a:ext cx="11377264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062162"/>
            <a:ext cx="1180147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9156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14487"/>
            <a:ext cx="116681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462722"/>
            <a:ext cx="11162654" cy="1780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72816"/>
            <a:ext cx="110109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2026-01-29T09:54:37Z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