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3124200"/>
            <a:ext cx="5181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62087"/>
            <a:ext cx="110966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140968"/>
            <a:ext cx="4814019" cy="36164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6318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46576"/>
            <a:ext cx="9217024" cy="589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3558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252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966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51723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44279"/>
            <a:ext cx="10153128" cy="56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045543"/>
            <a:ext cx="5562600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325463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10013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76872"/>
            <a:ext cx="110204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52562"/>
            <a:ext cx="116776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356993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6170" y="4051474"/>
            <a:ext cx="30181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981200"/>
            <a:ext cx="104679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347667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90712"/>
            <a:ext cx="116871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47207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838325"/>
            <a:ext cx="111156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23975"/>
            <a:ext cx="111061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299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24000"/>
            <a:ext cx="107727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10225136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4885"/>
            <a:ext cx="112299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060847"/>
            <a:ext cx="25922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0356" y="5521678"/>
            <a:ext cx="181222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7300"/>
            <a:ext cx="10585176" cy="55473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40923"/>
            <a:ext cx="10153128" cy="3463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105025"/>
            <a:ext cx="99822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086555"/>
            <a:ext cx="230425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3946" y="4193147"/>
            <a:ext cx="110583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4791" y="4899203"/>
            <a:ext cx="110583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5614069"/>
            <a:ext cx="43204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76872"/>
            <a:ext cx="53625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84" y="998343"/>
            <a:ext cx="10435332" cy="55990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8884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1723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