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2938462"/>
            <a:ext cx="778192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2333625"/>
            <a:ext cx="10229850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209800"/>
            <a:ext cx="111252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334" y="914452"/>
            <a:ext cx="9552186" cy="5826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685"/>
            <a:ext cx="1116330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996952"/>
            <a:ext cx="10371212" cy="3861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39552"/>
            <a:ext cx="102298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76412"/>
            <a:ext cx="1174432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338811"/>
            <a:ext cx="864096" cy="742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3025"/>
            <a:ext cx="1137285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1273"/>
            <a:ext cx="10657184" cy="5480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2395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16632"/>
            <a:ext cx="6912768" cy="6676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33512"/>
            <a:ext cx="110585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057610"/>
            <a:ext cx="11017224" cy="2675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1631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101346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2026-01-29T09:45:32Z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