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37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6825"/>
            <a:ext cx="1139190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8762"/>
            <a:ext cx="114300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3765"/>
            <a:ext cx="10801200" cy="54996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73372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14512"/>
            <a:ext cx="114204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9695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32" y="1268760"/>
            <a:ext cx="114300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82" y="2605236"/>
            <a:ext cx="1095375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14096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8886"/>
            <a:ext cx="114300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31416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57325"/>
            <a:ext cx="113823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060848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71612"/>
            <a:ext cx="114966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6416"/>
            <a:ext cx="10513168" cy="55569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60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014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837" y="3356992"/>
            <a:ext cx="1075372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47887"/>
            <a:ext cx="114204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3553"/>
            <a:ext cx="11420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81150"/>
            <a:ext cx="106965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09775"/>
            <a:ext cx="107061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73923"/>
            <a:ext cx="10225136" cy="557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92894"/>
            <a:ext cx="9711630" cy="557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00225"/>
            <a:ext cx="108394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052637"/>
            <a:ext cx="106394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7728"/>
            <a:ext cx="9505056" cy="594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04937"/>
            <a:ext cx="101060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96879"/>
            <a:ext cx="10369152" cy="544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71612"/>
            <a:ext cx="113157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759300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775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36912"/>
            <a:ext cx="10729192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19300"/>
            <a:ext cx="108108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917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400300"/>
            <a:ext cx="102965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824037"/>
            <a:ext cx="108680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9361"/>
            <a:ext cx="114300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3" y="1268760"/>
            <a:ext cx="10953126" cy="11915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109"/>
          <a:stretch/>
        </p:blipFill>
        <p:spPr>
          <a:xfrm>
            <a:off x="767409" y="2570689"/>
            <a:ext cx="10513168" cy="42426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886794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43062"/>
            <a:ext cx="113157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43062"/>
            <a:ext cx="576064" cy="659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97250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2026-01-29T10:58:01Z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