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862262"/>
            <a:ext cx="799147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290762"/>
            <a:ext cx="1025842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638425"/>
            <a:ext cx="109632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108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33625"/>
            <a:ext cx="1029652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203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305050"/>
            <a:ext cx="102108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638425"/>
            <a:ext cx="110299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52562"/>
            <a:ext cx="101727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919287"/>
            <a:ext cx="101536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6733"/>
            <a:ext cx="11089232" cy="55266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151565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00162"/>
            <a:ext cx="110680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33500"/>
            <a:ext cx="115347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80867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152739"/>
            <a:ext cx="4940399" cy="35886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511518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181225"/>
            <a:ext cx="110585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