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3100387"/>
            <a:ext cx="99917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71691"/>
            <a:ext cx="792088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250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62075"/>
            <a:ext cx="110013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7312"/>
            <a:ext cx="116300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92088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88840"/>
            <a:ext cx="6019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465" y="3140968"/>
            <a:ext cx="110490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7937"/>
            <a:ext cx="10657184" cy="555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441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345638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4378" y="2420888"/>
            <a:ext cx="5936158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91814"/>
            <a:ext cx="3456384" cy="2261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4378" y="4191814"/>
            <a:ext cx="5936158" cy="2261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76350"/>
            <a:ext cx="116109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06896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6400" y="4330600"/>
            <a:ext cx="1705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3559" y="4978783"/>
            <a:ext cx="17057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90687"/>
            <a:ext cx="104013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345638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1844824"/>
            <a:ext cx="590465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166" y="4368105"/>
            <a:ext cx="590465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09750"/>
            <a:ext cx="110394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72814"/>
            <a:ext cx="10657184" cy="1928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495425"/>
            <a:ext cx="101536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76425"/>
            <a:ext cx="116776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140968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1490" y="3766001"/>
            <a:ext cx="17928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00275"/>
            <a:ext cx="116014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780928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3044" y="3417536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563" y="4065718"/>
            <a:ext cx="8329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876"/>
            <a:ext cx="115728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79909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1321"/>
            <a:ext cx="116109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36912"/>
            <a:ext cx="739140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1321321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66837"/>
            <a:ext cx="117157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792088" cy="766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243137"/>
            <a:ext cx="110966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