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6450" y="3076575"/>
            <a:ext cx="803910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050" y="2514600"/>
            <a:ext cx="91059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284984"/>
            <a:ext cx="720080" cy="7507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543050"/>
            <a:ext cx="110490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472162"/>
            <a:ext cx="720080" cy="7507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9439275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932" y="4077250"/>
            <a:ext cx="1072515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708920"/>
            <a:ext cx="720080" cy="7507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796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111442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7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586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3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41251"/>
            <a:ext cx="1106805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08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775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4672" y="3189485"/>
            <a:ext cx="11291967" cy="2599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610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824037"/>
            <a:ext cx="11620500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3717033"/>
            <a:ext cx="28803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87773"/>
            <a:ext cx="10152633" cy="5681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79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23987"/>
            <a:ext cx="1162050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060848"/>
            <a:ext cx="2088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1" y="2720605"/>
            <a:ext cx="76403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428999"/>
            <a:ext cx="15841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09416" y="4817961"/>
            <a:ext cx="18226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747837"/>
            <a:ext cx="1164907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2397738"/>
            <a:ext cx="2088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26781" y="3798274"/>
            <a:ext cx="178138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10093" y="4434881"/>
            <a:ext cx="178138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88640"/>
            <a:ext cx="3619500" cy="108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74490"/>
            <a:ext cx="11649075" cy="551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2544" y="213285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47775"/>
            <a:ext cx="1172527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50100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699" y="1340768"/>
            <a:ext cx="1165860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2924944"/>
            <a:ext cx="4536504" cy="378163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174204"/>
            <a:ext cx="720080" cy="7507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557337"/>
            <a:ext cx="109632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159403"/>
            <a:ext cx="720080" cy="7507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2026-01-29T10:51:39Z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