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3114675"/>
            <a:ext cx="74580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45223"/>
            <a:ext cx="720080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7727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95512"/>
            <a:ext cx="116967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0890"/>
            <a:ext cx="720080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404937"/>
            <a:ext cx="99345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619250"/>
            <a:ext cx="106489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281" y="3251026"/>
            <a:ext cx="1102995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877272"/>
            <a:ext cx="720080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490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105025"/>
            <a:ext cx="112014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212604"/>
            <a:ext cx="2016224" cy="5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9109" y="4624715"/>
            <a:ext cx="1728192" cy="5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9752" y="5400218"/>
            <a:ext cx="823800" cy="5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394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03289"/>
            <a:ext cx="10353799" cy="553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24062"/>
            <a:ext cx="115633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708920"/>
            <a:ext cx="2592288" cy="5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8931" y="4144181"/>
            <a:ext cx="2276869" cy="5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43112"/>
            <a:ext cx="111728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031537"/>
            <a:ext cx="1553964" cy="5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805" y="2749168"/>
            <a:ext cx="1553964" cy="5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0118" y="4184428"/>
            <a:ext cx="1553964" cy="5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693"/>
            <a:ext cx="115919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84984"/>
            <a:ext cx="576064" cy="5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576064" cy="5044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45223"/>
            <a:ext cx="720080" cy="735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69990"/>
            <a:ext cx="10873208" cy="554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90800"/>
            <a:ext cx="106965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