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CC7B2A2-FA9A-761C-35AA-BD9018C03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501008"/>
            <a:ext cx="4191000" cy="7048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1718C6-4162-78E2-FE43-2EFFCFD6E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0" y="1628800"/>
            <a:ext cx="598170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8C3A5-E850-C99F-8DDF-E81847837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6158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4D2B7-BE2B-B662-FB54-92B8C997A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43CB6-5B50-52BD-591A-FEF07AD4CBB2}"/>
              </a:ext>
            </a:extLst>
          </p:cNvPr>
          <p:cNvSpPr/>
          <p:nvPr/>
        </p:nvSpPr>
        <p:spPr bwMode="auto">
          <a:xfrm>
            <a:off x="681904" y="1420107"/>
            <a:ext cx="2828571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7028C4-DA72-2D3B-87E5-FA6BC15B6F46}"/>
              </a:ext>
            </a:extLst>
          </p:cNvPr>
          <p:cNvSpPr/>
          <p:nvPr/>
        </p:nvSpPr>
        <p:spPr bwMode="auto">
          <a:xfrm>
            <a:off x="1196190" y="2240050"/>
            <a:ext cx="5028571" cy="81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DBA3AE-E79D-B0BB-BC26-AECEF54B4BA3}"/>
              </a:ext>
            </a:extLst>
          </p:cNvPr>
          <p:cNvSpPr/>
          <p:nvPr/>
        </p:nvSpPr>
        <p:spPr bwMode="auto">
          <a:xfrm>
            <a:off x="681904" y="3574839"/>
            <a:ext cx="3266666" cy="33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514A6B-299A-70CB-0B79-52F446FDE9D3}"/>
              </a:ext>
            </a:extLst>
          </p:cNvPr>
          <p:cNvSpPr/>
          <p:nvPr/>
        </p:nvSpPr>
        <p:spPr bwMode="auto">
          <a:xfrm>
            <a:off x="681904" y="4356645"/>
            <a:ext cx="2085714" cy="3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D3D66-188E-6B97-7CC9-408398C127A5}"/>
              </a:ext>
            </a:extLst>
          </p:cNvPr>
          <p:cNvSpPr/>
          <p:nvPr/>
        </p:nvSpPr>
        <p:spPr bwMode="auto">
          <a:xfrm>
            <a:off x="681904" y="5157519"/>
            <a:ext cx="9476190" cy="41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B6CD8B-F2AB-936E-4CF9-C58A549D4369}"/>
              </a:ext>
            </a:extLst>
          </p:cNvPr>
          <p:cNvSpPr/>
          <p:nvPr/>
        </p:nvSpPr>
        <p:spPr bwMode="auto">
          <a:xfrm>
            <a:off x="681904" y="5996529"/>
            <a:ext cx="723809" cy="3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67BAEF-D1EC-CD78-E2AE-3C386267D4FA}"/>
              </a:ext>
            </a:extLst>
          </p:cNvPr>
          <p:cNvSpPr/>
          <p:nvPr/>
        </p:nvSpPr>
        <p:spPr bwMode="auto">
          <a:xfrm>
            <a:off x="8184233" y="1280976"/>
            <a:ext cx="2304256" cy="236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9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52015-E35F-1175-5141-2E7E0DB32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2AC2CE-E15D-F1AC-C7AA-9F3DBBB4ABEF}"/>
              </a:ext>
            </a:extLst>
          </p:cNvPr>
          <p:cNvSpPr/>
          <p:nvPr/>
        </p:nvSpPr>
        <p:spPr bwMode="auto">
          <a:xfrm>
            <a:off x="5843809" y="4729375"/>
            <a:ext cx="542857" cy="43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63555-3200-7FC5-4391-76DB26591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CA4E7-254B-1DF5-F9FD-67220F5CF92F}"/>
              </a:ext>
            </a:extLst>
          </p:cNvPr>
          <p:cNvSpPr/>
          <p:nvPr/>
        </p:nvSpPr>
        <p:spPr bwMode="auto">
          <a:xfrm>
            <a:off x="3815238" y="2154494"/>
            <a:ext cx="2695238" cy="45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2841A0-B299-520E-F454-0DF6D9207BDB}"/>
              </a:ext>
            </a:extLst>
          </p:cNvPr>
          <p:cNvSpPr/>
          <p:nvPr/>
        </p:nvSpPr>
        <p:spPr bwMode="auto">
          <a:xfrm>
            <a:off x="8720000" y="2154494"/>
            <a:ext cx="1619047" cy="45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21B644-BF3F-1C6F-7D3B-FC25B7C4B9FB}"/>
              </a:ext>
            </a:extLst>
          </p:cNvPr>
          <p:cNvSpPr/>
          <p:nvPr/>
        </p:nvSpPr>
        <p:spPr bwMode="auto">
          <a:xfrm>
            <a:off x="1396190" y="3050902"/>
            <a:ext cx="2142857" cy="476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8AE58-44ED-757B-2229-398A2C18CE1D}"/>
              </a:ext>
            </a:extLst>
          </p:cNvPr>
          <p:cNvSpPr/>
          <p:nvPr/>
        </p:nvSpPr>
        <p:spPr bwMode="auto">
          <a:xfrm>
            <a:off x="3805714" y="3937773"/>
            <a:ext cx="2676190" cy="486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8A8721-2C53-9672-3E01-87473BEE10F9}"/>
              </a:ext>
            </a:extLst>
          </p:cNvPr>
          <p:cNvSpPr/>
          <p:nvPr/>
        </p:nvSpPr>
        <p:spPr bwMode="auto">
          <a:xfrm>
            <a:off x="3824761" y="4538557"/>
            <a:ext cx="2647619" cy="45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3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84742-1855-ED55-2C36-5CFAB13B0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B0A34-9237-F2BD-5E6B-B1B12E5D16BB}"/>
              </a:ext>
            </a:extLst>
          </p:cNvPr>
          <p:cNvSpPr/>
          <p:nvPr/>
        </p:nvSpPr>
        <p:spPr bwMode="auto">
          <a:xfrm>
            <a:off x="1628942" y="3716070"/>
            <a:ext cx="5619185" cy="38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0C461C-D69D-E629-4B8F-3464E0AAEF6A}"/>
              </a:ext>
            </a:extLst>
          </p:cNvPr>
          <p:cNvSpPr/>
          <p:nvPr/>
        </p:nvSpPr>
        <p:spPr bwMode="auto">
          <a:xfrm>
            <a:off x="2232074" y="4489168"/>
            <a:ext cx="2319080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7CAAB1-D4F8-A4CB-9BB1-FDAA943E1AE5}"/>
              </a:ext>
            </a:extLst>
          </p:cNvPr>
          <p:cNvSpPr/>
          <p:nvPr/>
        </p:nvSpPr>
        <p:spPr bwMode="auto">
          <a:xfrm>
            <a:off x="2648319" y="5236778"/>
            <a:ext cx="874964" cy="280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987D0-9357-ECEE-5DC2-B6BE13AA2D03}"/>
              </a:ext>
            </a:extLst>
          </p:cNvPr>
          <p:cNvSpPr/>
          <p:nvPr/>
        </p:nvSpPr>
        <p:spPr bwMode="auto">
          <a:xfrm>
            <a:off x="1637438" y="5899433"/>
            <a:ext cx="4890610" cy="38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7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27701-CA99-8EE3-5AA4-7AD86ACD5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115BD-E51F-7D5E-F380-235238AF8224}"/>
              </a:ext>
            </a:extLst>
          </p:cNvPr>
          <p:cNvSpPr/>
          <p:nvPr/>
        </p:nvSpPr>
        <p:spPr bwMode="auto">
          <a:xfrm>
            <a:off x="1607580" y="3797022"/>
            <a:ext cx="5136491" cy="38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62174E-CF8B-8761-63FE-79BC52EF15C4}"/>
              </a:ext>
            </a:extLst>
          </p:cNvPr>
          <p:cNvSpPr/>
          <p:nvPr/>
        </p:nvSpPr>
        <p:spPr bwMode="auto">
          <a:xfrm>
            <a:off x="2224662" y="4566713"/>
            <a:ext cx="2096383" cy="287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D8AC06-222D-45FB-1503-E8D2399EF242}"/>
              </a:ext>
            </a:extLst>
          </p:cNvPr>
          <p:cNvSpPr/>
          <p:nvPr/>
        </p:nvSpPr>
        <p:spPr bwMode="auto">
          <a:xfrm>
            <a:off x="3222135" y="5302572"/>
            <a:ext cx="1073551" cy="27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7D15CF-8C67-1F44-594F-B84C1EC4FDE9}"/>
              </a:ext>
            </a:extLst>
          </p:cNvPr>
          <p:cNvSpPr/>
          <p:nvPr/>
        </p:nvSpPr>
        <p:spPr bwMode="auto">
          <a:xfrm>
            <a:off x="1616034" y="5970766"/>
            <a:ext cx="4840006" cy="37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83FDB-0A1B-4356-72A7-8523327BD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F465F-CF0C-95E0-14F4-3473832B395D}"/>
              </a:ext>
            </a:extLst>
          </p:cNvPr>
          <p:cNvSpPr/>
          <p:nvPr/>
        </p:nvSpPr>
        <p:spPr bwMode="auto">
          <a:xfrm>
            <a:off x="1571883" y="5200965"/>
            <a:ext cx="6856424" cy="72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71C4A-8ACD-ED6C-2944-8E7DD5879B05}"/>
              </a:ext>
            </a:extLst>
          </p:cNvPr>
          <p:cNvSpPr/>
          <p:nvPr/>
        </p:nvSpPr>
        <p:spPr bwMode="auto">
          <a:xfrm>
            <a:off x="1596695" y="6318206"/>
            <a:ext cx="6409805" cy="35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1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CEDE1-E99C-9909-B234-B87743267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5507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D460E-15EB-DA8A-7D02-0682AE4153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17"/>
          <a:stretch/>
        </p:blipFill>
        <p:spPr>
          <a:xfrm>
            <a:off x="2783632" y="620688"/>
            <a:ext cx="6456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8588B-087F-8DCF-3ACA-39F2C6CE365F}"/>
              </a:ext>
            </a:extLst>
          </p:cNvPr>
          <p:cNvSpPr/>
          <p:nvPr/>
        </p:nvSpPr>
        <p:spPr bwMode="auto">
          <a:xfrm>
            <a:off x="5902989" y="2226506"/>
            <a:ext cx="600144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19EA3-E156-900F-4504-4EE2616C0020}"/>
              </a:ext>
            </a:extLst>
          </p:cNvPr>
          <p:cNvSpPr/>
          <p:nvPr/>
        </p:nvSpPr>
        <p:spPr bwMode="auto">
          <a:xfrm>
            <a:off x="7822057" y="2226506"/>
            <a:ext cx="593166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C2AC3-701E-BB21-5579-848E63388139}"/>
              </a:ext>
            </a:extLst>
          </p:cNvPr>
          <p:cNvSpPr/>
          <p:nvPr/>
        </p:nvSpPr>
        <p:spPr bwMode="auto">
          <a:xfrm>
            <a:off x="5902989" y="2868833"/>
            <a:ext cx="593166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ECEE7-7D61-4725-A2DC-F4EAEFFAC92A}"/>
              </a:ext>
            </a:extLst>
          </p:cNvPr>
          <p:cNvSpPr/>
          <p:nvPr/>
        </p:nvSpPr>
        <p:spPr bwMode="auto">
          <a:xfrm>
            <a:off x="7822057" y="2868833"/>
            <a:ext cx="593166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9C3535-7E0B-BDE3-1A5A-EF3389A6D987}"/>
              </a:ext>
            </a:extLst>
          </p:cNvPr>
          <p:cNvSpPr/>
          <p:nvPr/>
        </p:nvSpPr>
        <p:spPr bwMode="auto">
          <a:xfrm>
            <a:off x="5819247" y="3504178"/>
            <a:ext cx="774605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A3EE1C-7A9E-2C14-BC13-538B996E62B0}"/>
              </a:ext>
            </a:extLst>
          </p:cNvPr>
          <p:cNvSpPr/>
          <p:nvPr/>
        </p:nvSpPr>
        <p:spPr bwMode="auto">
          <a:xfrm>
            <a:off x="7822057" y="3504178"/>
            <a:ext cx="593166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5B9BDC-9DC1-8A0D-D88F-E50DF577552A}"/>
              </a:ext>
            </a:extLst>
          </p:cNvPr>
          <p:cNvSpPr/>
          <p:nvPr/>
        </p:nvSpPr>
        <p:spPr bwMode="auto">
          <a:xfrm>
            <a:off x="5714571" y="4146506"/>
            <a:ext cx="976980" cy="2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0ADF52-717A-AD3F-6CA1-FC763FC18EAE}"/>
              </a:ext>
            </a:extLst>
          </p:cNvPr>
          <p:cNvSpPr/>
          <p:nvPr/>
        </p:nvSpPr>
        <p:spPr bwMode="auto">
          <a:xfrm>
            <a:off x="7647596" y="4146506"/>
            <a:ext cx="956044" cy="2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082D94-F873-FC39-9B32-031246809A89}"/>
              </a:ext>
            </a:extLst>
          </p:cNvPr>
          <p:cNvSpPr/>
          <p:nvPr/>
        </p:nvSpPr>
        <p:spPr bwMode="auto">
          <a:xfrm>
            <a:off x="5902989" y="4788833"/>
            <a:ext cx="593166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A2F716-42BB-0A21-FF09-D0C3069F9A53}"/>
              </a:ext>
            </a:extLst>
          </p:cNvPr>
          <p:cNvSpPr/>
          <p:nvPr/>
        </p:nvSpPr>
        <p:spPr bwMode="auto">
          <a:xfrm>
            <a:off x="7815078" y="4788833"/>
            <a:ext cx="600144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FE533E-A799-9FA7-F1F5-380300350F3C}"/>
              </a:ext>
            </a:extLst>
          </p:cNvPr>
          <p:cNvSpPr/>
          <p:nvPr/>
        </p:nvSpPr>
        <p:spPr bwMode="auto">
          <a:xfrm>
            <a:off x="5902989" y="5424178"/>
            <a:ext cx="586188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152768-1CE7-8C85-9264-D994556E94D8}"/>
              </a:ext>
            </a:extLst>
          </p:cNvPr>
          <p:cNvSpPr/>
          <p:nvPr/>
        </p:nvSpPr>
        <p:spPr bwMode="auto">
          <a:xfrm>
            <a:off x="7822057" y="5424178"/>
            <a:ext cx="593166" cy="25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C46EB0-7222-542B-300D-64C1D0D7D6B9}"/>
              </a:ext>
            </a:extLst>
          </p:cNvPr>
          <p:cNvSpPr/>
          <p:nvPr/>
        </p:nvSpPr>
        <p:spPr bwMode="auto">
          <a:xfrm>
            <a:off x="2774180" y="5947598"/>
            <a:ext cx="6274147" cy="50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0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933F7-D8C0-29DF-FB95-650C2A796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4C67C-D5D2-16B5-1E02-08338462F8E8}"/>
              </a:ext>
            </a:extLst>
          </p:cNvPr>
          <p:cNvSpPr/>
          <p:nvPr/>
        </p:nvSpPr>
        <p:spPr bwMode="auto">
          <a:xfrm>
            <a:off x="1386666" y="2926065"/>
            <a:ext cx="9317846" cy="41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41D028-3961-19DA-A086-56DBFC27249E}"/>
              </a:ext>
            </a:extLst>
          </p:cNvPr>
          <p:cNvSpPr/>
          <p:nvPr/>
        </p:nvSpPr>
        <p:spPr bwMode="auto">
          <a:xfrm>
            <a:off x="911425" y="3755352"/>
            <a:ext cx="4332384" cy="537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8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