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0285" y="3081381"/>
            <a:ext cx="6571429" cy="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CF9650-0CE6-C144-4E56-2EB639E111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ACB933-527E-0CDE-93CF-C99C8A70BC14}"/>
              </a:ext>
            </a:extLst>
          </p:cNvPr>
          <p:cNvSpPr/>
          <p:nvPr/>
        </p:nvSpPr>
        <p:spPr bwMode="auto">
          <a:xfrm>
            <a:off x="2367619" y="4783834"/>
            <a:ext cx="4047619" cy="428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DA1527-E794-4681-DDA0-8F3D965B0F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7C0B28-8321-1EC7-5FEB-E9788FC33F2A}"/>
              </a:ext>
            </a:extLst>
          </p:cNvPr>
          <p:cNvSpPr/>
          <p:nvPr/>
        </p:nvSpPr>
        <p:spPr bwMode="auto">
          <a:xfrm>
            <a:off x="1900952" y="2125708"/>
            <a:ext cx="4552380" cy="390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636340-5229-6F93-ED24-2E30518F4BDA}"/>
              </a:ext>
            </a:extLst>
          </p:cNvPr>
          <p:cNvSpPr/>
          <p:nvPr/>
        </p:nvSpPr>
        <p:spPr bwMode="auto">
          <a:xfrm>
            <a:off x="1424761" y="3031512"/>
            <a:ext cx="4167183" cy="390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559C79-635C-8708-558F-5543A232AD30}"/>
              </a:ext>
            </a:extLst>
          </p:cNvPr>
          <p:cNvSpPr/>
          <p:nvPr/>
        </p:nvSpPr>
        <p:spPr bwMode="auto">
          <a:xfrm>
            <a:off x="1424761" y="3889642"/>
            <a:ext cx="3209523" cy="438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233F680-7DDE-4C48-8C5E-5A8BE43929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7072"/>
            <a:ext cx="10800000" cy="2306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9D0CBB-870B-B32D-8254-1034D639B09A}"/>
              </a:ext>
            </a:extLst>
          </p:cNvPr>
          <p:cNvSpPr/>
          <p:nvPr/>
        </p:nvSpPr>
        <p:spPr bwMode="auto">
          <a:xfrm>
            <a:off x="4786666" y="4810905"/>
            <a:ext cx="1971428" cy="447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448FE5-A387-60BC-D2B8-21CC86801AEF}"/>
              </a:ext>
            </a:extLst>
          </p:cNvPr>
          <p:cNvSpPr/>
          <p:nvPr/>
        </p:nvSpPr>
        <p:spPr bwMode="auto">
          <a:xfrm>
            <a:off x="7643809" y="4829965"/>
            <a:ext cx="428570" cy="457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845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BE76DB-04C0-B45D-D88F-ED280E2E8A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2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BAAB10-A383-0A25-2B2D-CA9956473BC4}"/>
              </a:ext>
            </a:extLst>
          </p:cNvPr>
          <p:cNvSpPr/>
          <p:nvPr/>
        </p:nvSpPr>
        <p:spPr bwMode="auto">
          <a:xfrm>
            <a:off x="4786666" y="2944350"/>
            <a:ext cx="6238095" cy="381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C41198-CA1D-18F1-B5D5-88D58BE83F71}"/>
              </a:ext>
            </a:extLst>
          </p:cNvPr>
          <p:cNvSpPr/>
          <p:nvPr/>
        </p:nvSpPr>
        <p:spPr bwMode="auto">
          <a:xfrm>
            <a:off x="4310476" y="3792365"/>
            <a:ext cx="3038095" cy="381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30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5CBA3-1A66-6263-8469-131E4E7E95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02490D-E22C-2170-6276-707A0F49C4BD}"/>
              </a:ext>
            </a:extLst>
          </p:cNvPr>
          <p:cNvSpPr/>
          <p:nvPr/>
        </p:nvSpPr>
        <p:spPr bwMode="auto">
          <a:xfrm>
            <a:off x="3443809" y="2308082"/>
            <a:ext cx="6714285" cy="38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860058-875E-6DC6-6FA0-9668EFCF6273}"/>
              </a:ext>
            </a:extLst>
          </p:cNvPr>
          <p:cNvSpPr/>
          <p:nvPr/>
        </p:nvSpPr>
        <p:spPr bwMode="auto">
          <a:xfrm>
            <a:off x="2967619" y="3166992"/>
            <a:ext cx="3047619" cy="372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533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9B0293-6ECF-120B-9E6C-56F980F56C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15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13B44B-360A-BB44-EEFA-2813F4333144}"/>
              </a:ext>
            </a:extLst>
          </p:cNvPr>
          <p:cNvSpPr/>
          <p:nvPr/>
        </p:nvSpPr>
        <p:spPr bwMode="auto">
          <a:xfrm>
            <a:off x="2079744" y="3937633"/>
            <a:ext cx="2674464" cy="324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C29139-2FD4-3DA6-431C-B80F62C0DAF7}"/>
              </a:ext>
            </a:extLst>
          </p:cNvPr>
          <p:cNvSpPr/>
          <p:nvPr/>
        </p:nvSpPr>
        <p:spPr bwMode="auto">
          <a:xfrm>
            <a:off x="1701537" y="4703830"/>
            <a:ext cx="3448888" cy="378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B6F9F4-75A9-4A28-22FB-8829CFDBA4C0}"/>
              </a:ext>
            </a:extLst>
          </p:cNvPr>
          <p:cNvSpPr/>
          <p:nvPr/>
        </p:nvSpPr>
        <p:spPr bwMode="auto">
          <a:xfrm>
            <a:off x="1674522" y="5470028"/>
            <a:ext cx="4304357" cy="378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304743-2656-C46E-F63B-E835723045C6}"/>
              </a:ext>
            </a:extLst>
          </p:cNvPr>
          <p:cNvSpPr/>
          <p:nvPr/>
        </p:nvSpPr>
        <p:spPr bwMode="auto">
          <a:xfrm>
            <a:off x="1487488" y="6281295"/>
            <a:ext cx="3662937" cy="378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52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252C86-B400-21F1-1ACD-FD13E1984E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6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754D46-A032-5C61-82F0-96E72CE61B15}"/>
              </a:ext>
            </a:extLst>
          </p:cNvPr>
          <p:cNvSpPr/>
          <p:nvPr/>
        </p:nvSpPr>
        <p:spPr bwMode="auto">
          <a:xfrm>
            <a:off x="1925670" y="4196303"/>
            <a:ext cx="4806500" cy="315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4B5C3D-F691-5950-F036-1FDDD4CF6E10}"/>
              </a:ext>
            </a:extLst>
          </p:cNvPr>
          <p:cNvSpPr/>
          <p:nvPr/>
        </p:nvSpPr>
        <p:spPr bwMode="auto">
          <a:xfrm>
            <a:off x="1585817" y="4901113"/>
            <a:ext cx="2306149" cy="315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EDF62F-FF62-2612-ABBF-DF2A146BC47F}"/>
              </a:ext>
            </a:extLst>
          </p:cNvPr>
          <p:cNvSpPr/>
          <p:nvPr/>
        </p:nvSpPr>
        <p:spPr bwMode="auto">
          <a:xfrm>
            <a:off x="1585817" y="5597822"/>
            <a:ext cx="2152405" cy="315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E28213-2B4E-B1B4-93B3-54F55B5B3512}"/>
              </a:ext>
            </a:extLst>
          </p:cNvPr>
          <p:cNvSpPr/>
          <p:nvPr/>
        </p:nvSpPr>
        <p:spPr bwMode="auto">
          <a:xfrm>
            <a:off x="1569633" y="6286430"/>
            <a:ext cx="7406687" cy="348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43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8B970A-41A4-F3E8-61F4-E8C2AE98D3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86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924773-16DC-6A5D-8D84-E190D9012DBD}"/>
              </a:ext>
            </a:extLst>
          </p:cNvPr>
          <p:cNvSpPr/>
          <p:nvPr/>
        </p:nvSpPr>
        <p:spPr bwMode="auto">
          <a:xfrm>
            <a:off x="1955660" y="3502169"/>
            <a:ext cx="4715020" cy="366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F260D2-85BD-B149-3D78-566D81D4799E}"/>
              </a:ext>
            </a:extLst>
          </p:cNvPr>
          <p:cNvSpPr/>
          <p:nvPr/>
        </p:nvSpPr>
        <p:spPr bwMode="auto">
          <a:xfrm>
            <a:off x="1589839" y="4209966"/>
            <a:ext cx="2682683" cy="357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D099A4-6BAA-24C5-FD51-9BA5CCDAAC42}"/>
              </a:ext>
            </a:extLst>
          </p:cNvPr>
          <p:cNvSpPr/>
          <p:nvPr/>
        </p:nvSpPr>
        <p:spPr bwMode="auto">
          <a:xfrm>
            <a:off x="1589839" y="4925898"/>
            <a:ext cx="3690722" cy="317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309492-E4C6-4B19-3662-0255F4056BA5}"/>
              </a:ext>
            </a:extLst>
          </p:cNvPr>
          <p:cNvSpPr/>
          <p:nvPr/>
        </p:nvSpPr>
        <p:spPr bwMode="auto">
          <a:xfrm>
            <a:off x="1589839" y="5649966"/>
            <a:ext cx="2089241" cy="341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820D31-E74E-2203-7574-97445284210B}"/>
              </a:ext>
            </a:extLst>
          </p:cNvPr>
          <p:cNvSpPr/>
          <p:nvPr/>
        </p:nvSpPr>
        <p:spPr bwMode="auto">
          <a:xfrm>
            <a:off x="1573581" y="6308949"/>
            <a:ext cx="8365094" cy="357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25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DB3368-9D42-51DE-16BB-C78EA182A7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46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4F5111-DD38-ACDE-6C9E-E998D130C175}"/>
              </a:ext>
            </a:extLst>
          </p:cNvPr>
          <p:cNvSpPr/>
          <p:nvPr/>
        </p:nvSpPr>
        <p:spPr bwMode="auto">
          <a:xfrm>
            <a:off x="1724725" y="4270173"/>
            <a:ext cx="4544867" cy="573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0E1ECB-8134-B5A1-881A-EC1DEC2BCDD3}"/>
              </a:ext>
            </a:extLst>
          </p:cNvPr>
          <p:cNvSpPr/>
          <p:nvPr/>
        </p:nvSpPr>
        <p:spPr bwMode="auto">
          <a:xfrm>
            <a:off x="1441514" y="5187456"/>
            <a:ext cx="1766699" cy="249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886445-7ACB-8925-DECB-008D3D8E7A2B}"/>
              </a:ext>
            </a:extLst>
          </p:cNvPr>
          <p:cNvSpPr/>
          <p:nvPr/>
        </p:nvSpPr>
        <p:spPr bwMode="auto">
          <a:xfrm>
            <a:off x="1441514" y="5767503"/>
            <a:ext cx="1766699" cy="263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F74948-9DCA-EE81-5E4C-B9DAA3EBD309}"/>
              </a:ext>
            </a:extLst>
          </p:cNvPr>
          <p:cNvSpPr/>
          <p:nvPr/>
        </p:nvSpPr>
        <p:spPr bwMode="auto">
          <a:xfrm>
            <a:off x="1428028" y="6340804"/>
            <a:ext cx="4841564" cy="391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38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2023-11-22T14:25:50Z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