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238" y="3100428"/>
            <a:ext cx="5409524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4E478-3A24-E9E7-F6BE-0E5869D13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359D8-6674-3217-EE47-E93A506D207D}"/>
              </a:ext>
            </a:extLst>
          </p:cNvPr>
          <p:cNvSpPr/>
          <p:nvPr/>
        </p:nvSpPr>
        <p:spPr bwMode="auto">
          <a:xfrm>
            <a:off x="686866" y="1121178"/>
            <a:ext cx="7353350" cy="464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1596F6-9972-2011-A5F8-3029A403CD19}"/>
              </a:ext>
            </a:extLst>
          </p:cNvPr>
          <p:cNvSpPr/>
          <p:nvPr/>
        </p:nvSpPr>
        <p:spPr bwMode="auto">
          <a:xfrm>
            <a:off x="2161289" y="1941669"/>
            <a:ext cx="3338158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50E2D8-4725-A7BD-0794-19FB8345C783}"/>
              </a:ext>
            </a:extLst>
          </p:cNvPr>
          <p:cNvSpPr/>
          <p:nvPr/>
        </p:nvSpPr>
        <p:spPr bwMode="auto">
          <a:xfrm>
            <a:off x="2161289" y="2564905"/>
            <a:ext cx="3142623" cy="43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051FD6-4585-1A34-662C-1D924B13DC74}"/>
              </a:ext>
            </a:extLst>
          </p:cNvPr>
          <p:cNvSpPr/>
          <p:nvPr/>
        </p:nvSpPr>
        <p:spPr bwMode="auto">
          <a:xfrm>
            <a:off x="783683" y="3261078"/>
            <a:ext cx="4420789" cy="47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8594DEC-E9BB-781F-B644-DCBF29AA8746}"/>
              </a:ext>
            </a:extLst>
          </p:cNvPr>
          <p:cNvSpPr/>
          <p:nvPr/>
        </p:nvSpPr>
        <p:spPr bwMode="auto">
          <a:xfrm>
            <a:off x="720001" y="3990401"/>
            <a:ext cx="2783712" cy="470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22E8383-256D-B082-AE9E-435001E7F586}"/>
              </a:ext>
            </a:extLst>
          </p:cNvPr>
          <p:cNvSpPr/>
          <p:nvPr/>
        </p:nvSpPr>
        <p:spPr bwMode="auto">
          <a:xfrm>
            <a:off x="686866" y="4842388"/>
            <a:ext cx="3104878" cy="306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533DB9-DB34-0934-0855-A6564F379610}"/>
              </a:ext>
            </a:extLst>
          </p:cNvPr>
          <p:cNvSpPr/>
          <p:nvPr/>
        </p:nvSpPr>
        <p:spPr bwMode="auto">
          <a:xfrm>
            <a:off x="686867" y="5571712"/>
            <a:ext cx="2054252" cy="377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30C0B60-7AF9-3577-4460-3F4B34A36AC1}"/>
              </a:ext>
            </a:extLst>
          </p:cNvPr>
          <p:cNvSpPr/>
          <p:nvPr/>
        </p:nvSpPr>
        <p:spPr bwMode="auto">
          <a:xfrm>
            <a:off x="686866" y="6243021"/>
            <a:ext cx="5201894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22E8383-256D-B082-AE9E-435001E7F586}"/>
              </a:ext>
            </a:extLst>
          </p:cNvPr>
          <p:cNvSpPr/>
          <p:nvPr/>
        </p:nvSpPr>
        <p:spPr bwMode="auto">
          <a:xfrm>
            <a:off x="7752183" y="4072451"/>
            <a:ext cx="1368153" cy="43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9051FD6-4585-1A34-662C-1D924B13DC74}"/>
              </a:ext>
            </a:extLst>
          </p:cNvPr>
          <p:cNvSpPr/>
          <p:nvPr/>
        </p:nvSpPr>
        <p:spPr bwMode="auto">
          <a:xfrm>
            <a:off x="5237605" y="3289584"/>
            <a:ext cx="4420789" cy="47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8594DEC-E9BB-781F-B644-DCBF29AA8746}"/>
              </a:ext>
            </a:extLst>
          </p:cNvPr>
          <p:cNvSpPr/>
          <p:nvPr/>
        </p:nvSpPr>
        <p:spPr bwMode="auto">
          <a:xfrm>
            <a:off x="3585398" y="4051732"/>
            <a:ext cx="4166783" cy="470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70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 animBg="1"/>
      <p:bldP spid="18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67DC9-DBC9-7975-BE09-03302146E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7661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12A0F7-FBDA-C1E2-7163-F0D1E2FEBD40}"/>
              </a:ext>
            </a:extLst>
          </p:cNvPr>
          <p:cNvSpPr/>
          <p:nvPr/>
        </p:nvSpPr>
        <p:spPr bwMode="auto">
          <a:xfrm>
            <a:off x="2733046" y="3667029"/>
            <a:ext cx="398598" cy="25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671AD3-8995-1B42-EA9C-D6973ED2B8AB}"/>
              </a:ext>
            </a:extLst>
          </p:cNvPr>
          <p:cNvSpPr/>
          <p:nvPr/>
        </p:nvSpPr>
        <p:spPr bwMode="auto">
          <a:xfrm>
            <a:off x="7279769" y="3667029"/>
            <a:ext cx="371574" cy="25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6362A-CABA-3F18-968B-B7AADBE56F2F}"/>
              </a:ext>
            </a:extLst>
          </p:cNvPr>
          <p:cNvSpPr/>
          <p:nvPr/>
        </p:nvSpPr>
        <p:spPr bwMode="auto">
          <a:xfrm>
            <a:off x="6975753" y="4890691"/>
            <a:ext cx="736393" cy="338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CCC08-E2A8-700E-9AC7-E56050FF7222}"/>
              </a:ext>
            </a:extLst>
          </p:cNvPr>
          <p:cNvSpPr/>
          <p:nvPr/>
        </p:nvSpPr>
        <p:spPr bwMode="auto">
          <a:xfrm>
            <a:off x="6597423" y="5587029"/>
            <a:ext cx="378330" cy="25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DAFB5-2C73-EF49-0B6F-933E7C11C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20AC0-BC18-4BB4-FD37-35BF547CDED5}"/>
              </a:ext>
            </a:extLst>
          </p:cNvPr>
          <p:cNvSpPr/>
          <p:nvPr/>
        </p:nvSpPr>
        <p:spPr bwMode="auto">
          <a:xfrm>
            <a:off x="2499796" y="2846556"/>
            <a:ext cx="502430" cy="32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4B43B-20A4-DEBB-4425-2EF471AC96AF}"/>
              </a:ext>
            </a:extLst>
          </p:cNvPr>
          <p:cNvSpPr/>
          <p:nvPr/>
        </p:nvSpPr>
        <p:spPr bwMode="auto">
          <a:xfrm>
            <a:off x="2525344" y="3664544"/>
            <a:ext cx="476883" cy="28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9D2DFB-752B-1B5D-A71E-FC417D065075}"/>
              </a:ext>
            </a:extLst>
          </p:cNvPr>
          <p:cNvSpPr/>
          <p:nvPr/>
        </p:nvSpPr>
        <p:spPr bwMode="auto">
          <a:xfrm>
            <a:off x="7302694" y="5266437"/>
            <a:ext cx="263989" cy="32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33DF29-512C-8806-EA0C-10CA14A9A2F1}"/>
              </a:ext>
            </a:extLst>
          </p:cNvPr>
          <p:cNvSpPr/>
          <p:nvPr/>
        </p:nvSpPr>
        <p:spPr bwMode="auto">
          <a:xfrm>
            <a:off x="5897591" y="6084426"/>
            <a:ext cx="698293" cy="31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4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FA03F-EC6F-956C-C6DB-4ED7191CC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604A7D-BAA6-B256-3B14-F4D6B66DC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2711624" y="2695502"/>
            <a:ext cx="6768752" cy="162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CD55047-5D84-3E0D-CF41-2897F6CAF0A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124713"/>
            <a:ext cx="10800000" cy="276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956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F05FB-839A-3CC3-671A-365844A5E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27AA9-7C9A-9D8B-560A-DD27FD31E261}"/>
              </a:ext>
            </a:extLst>
          </p:cNvPr>
          <p:cNvSpPr/>
          <p:nvPr/>
        </p:nvSpPr>
        <p:spPr bwMode="auto">
          <a:xfrm>
            <a:off x="682461" y="1225703"/>
            <a:ext cx="6428541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E6EBD-3FBD-A7E4-23DB-A2DFB08D5823}"/>
              </a:ext>
            </a:extLst>
          </p:cNvPr>
          <p:cNvSpPr/>
          <p:nvPr/>
        </p:nvSpPr>
        <p:spPr bwMode="auto">
          <a:xfrm>
            <a:off x="813847" y="2071380"/>
            <a:ext cx="4926984" cy="38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AF4CFF-F567-D54C-08B8-B73C29496443}"/>
              </a:ext>
            </a:extLst>
          </p:cNvPr>
          <p:cNvSpPr/>
          <p:nvPr/>
        </p:nvSpPr>
        <p:spPr bwMode="auto">
          <a:xfrm>
            <a:off x="2324789" y="2888867"/>
            <a:ext cx="3416042" cy="37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08BF8-A8BE-A95E-A858-18970D76F476}"/>
              </a:ext>
            </a:extLst>
          </p:cNvPr>
          <p:cNvSpPr/>
          <p:nvPr/>
        </p:nvSpPr>
        <p:spPr bwMode="auto">
          <a:xfrm>
            <a:off x="2324789" y="3734544"/>
            <a:ext cx="4326361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908414-A176-BB21-5032-410E3B7643B8}"/>
              </a:ext>
            </a:extLst>
          </p:cNvPr>
          <p:cNvSpPr/>
          <p:nvPr/>
        </p:nvSpPr>
        <p:spPr bwMode="auto">
          <a:xfrm>
            <a:off x="682461" y="4533239"/>
            <a:ext cx="5743455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C49228-5769-EC11-76F3-F2946221F797}"/>
              </a:ext>
            </a:extLst>
          </p:cNvPr>
          <p:cNvSpPr/>
          <p:nvPr/>
        </p:nvSpPr>
        <p:spPr bwMode="auto">
          <a:xfrm>
            <a:off x="682461" y="5378916"/>
            <a:ext cx="5283603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C70719-E1F8-C60B-DC06-8533B382B51F}"/>
              </a:ext>
            </a:extLst>
          </p:cNvPr>
          <p:cNvSpPr/>
          <p:nvPr/>
        </p:nvSpPr>
        <p:spPr bwMode="auto">
          <a:xfrm>
            <a:off x="682460" y="6168215"/>
            <a:ext cx="7285747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0604A7D-BAA6-B256-3B14-F4D6B66DC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3468"/>
          <a:stretch/>
        </p:blipFill>
        <p:spPr>
          <a:xfrm>
            <a:off x="6975672" y="2090831"/>
            <a:ext cx="4392488" cy="162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30604A7D-BAA6-B256-3B14-F4D6B66DC4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9" r="12884"/>
          <a:stretch/>
        </p:blipFill>
        <p:spPr>
          <a:xfrm>
            <a:off x="8100793" y="3908060"/>
            <a:ext cx="2088232" cy="162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09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F9CA6-F430-3C49-7BC6-35F75771A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418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58BAD-949B-5676-2B16-B87EE47F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1741608" y="1098532"/>
            <a:ext cx="6672144" cy="417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2F3AE-9B15-5442-1E3E-7EE3D5AB806B}"/>
              </a:ext>
            </a:extLst>
          </p:cNvPr>
          <p:cNvSpPr/>
          <p:nvPr/>
        </p:nvSpPr>
        <p:spPr bwMode="auto">
          <a:xfrm>
            <a:off x="1703512" y="1365577"/>
            <a:ext cx="4685714" cy="41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4B32A-2701-54E5-A26F-BE2EA718F87D}"/>
              </a:ext>
            </a:extLst>
          </p:cNvPr>
          <p:cNvSpPr/>
          <p:nvPr/>
        </p:nvSpPr>
        <p:spPr bwMode="auto">
          <a:xfrm>
            <a:off x="1703512" y="2204864"/>
            <a:ext cx="6476190" cy="381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CA308D-5022-647C-E8C7-4EFAEAC266E1}"/>
              </a:ext>
            </a:extLst>
          </p:cNvPr>
          <p:cNvSpPr/>
          <p:nvPr/>
        </p:nvSpPr>
        <p:spPr bwMode="auto">
          <a:xfrm>
            <a:off x="2255893" y="3053688"/>
            <a:ext cx="4552380" cy="343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4CB725-126F-2E76-71E0-6B99B3D1B4E3}"/>
              </a:ext>
            </a:extLst>
          </p:cNvPr>
          <p:cNvSpPr/>
          <p:nvPr/>
        </p:nvSpPr>
        <p:spPr bwMode="auto">
          <a:xfrm>
            <a:off x="1703512" y="3873900"/>
            <a:ext cx="1904761" cy="3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EE9BB4-E873-3D62-E378-07C0AD64E0F3}"/>
              </a:ext>
            </a:extLst>
          </p:cNvPr>
          <p:cNvSpPr/>
          <p:nvPr/>
        </p:nvSpPr>
        <p:spPr bwMode="auto">
          <a:xfrm>
            <a:off x="1703512" y="4646424"/>
            <a:ext cx="4622008" cy="62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8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13891-E7D9-B99D-56D0-1C53CE23D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979CD-C6E6-268C-77D4-BC20920F4EFF}"/>
              </a:ext>
            </a:extLst>
          </p:cNvPr>
          <p:cNvSpPr/>
          <p:nvPr/>
        </p:nvSpPr>
        <p:spPr bwMode="auto">
          <a:xfrm>
            <a:off x="1208959" y="3707094"/>
            <a:ext cx="5930897" cy="39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3FC17-803D-83FA-C5A4-F47683C17524}"/>
              </a:ext>
            </a:extLst>
          </p:cNvPr>
          <p:cNvSpPr/>
          <p:nvPr/>
        </p:nvSpPr>
        <p:spPr bwMode="auto">
          <a:xfrm>
            <a:off x="1208959" y="4495018"/>
            <a:ext cx="6555679" cy="38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B6FEF-6876-FD8E-F199-9188D44C4899}"/>
              </a:ext>
            </a:extLst>
          </p:cNvPr>
          <p:cNvSpPr/>
          <p:nvPr/>
        </p:nvSpPr>
        <p:spPr bwMode="auto">
          <a:xfrm>
            <a:off x="1208959" y="5319169"/>
            <a:ext cx="2426688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D21208-1123-86C5-5CBB-81B52C27CDF4}"/>
              </a:ext>
            </a:extLst>
          </p:cNvPr>
          <p:cNvSpPr/>
          <p:nvPr/>
        </p:nvSpPr>
        <p:spPr bwMode="auto">
          <a:xfrm>
            <a:off x="1236123" y="6052754"/>
            <a:ext cx="4283813" cy="67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0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DCD33-26FE-12CF-A943-E25DB1223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3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93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