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6" r:id="rId5"/>
    <p:sldId id="375" r:id="rId6"/>
    <p:sldId id="374" r:id="rId7"/>
    <p:sldId id="373" r:id="rId8"/>
    <p:sldId id="370" r:id="rId9"/>
    <p:sldId id="369" r:id="rId10"/>
    <p:sldId id="368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D3FF14F-193E-AE79-143B-AF9B65431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762" y="3076575"/>
            <a:ext cx="60864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F3367-EE62-74B8-720C-A9DF40E94C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4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5AB27F7-ACDC-83F8-27DE-2B55980FBB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2783928" y="2774535"/>
            <a:ext cx="6672144" cy="311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574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01A31-FEAC-5A0C-D50E-EDF638DD72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312A68-62F5-457B-BFFE-A594261891F0}"/>
              </a:ext>
            </a:extLst>
          </p:cNvPr>
          <p:cNvSpPr/>
          <p:nvPr/>
        </p:nvSpPr>
        <p:spPr bwMode="auto">
          <a:xfrm>
            <a:off x="681904" y="1143629"/>
            <a:ext cx="7790360" cy="5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7A4D36-530C-9434-8F45-8213A170BEB6}"/>
              </a:ext>
            </a:extLst>
          </p:cNvPr>
          <p:cNvSpPr/>
          <p:nvPr/>
        </p:nvSpPr>
        <p:spPr bwMode="auto">
          <a:xfrm>
            <a:off x="681904" y="2840851"/>
            <a:ext cx="1933333" cy="390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787A7E-DF07-A94B-A163-16D67D04248C}"/>
              </a:ext>
            </a:extLst>
          </p:cNvPr>
          <p:cNvSpPr/>
          <p:nvPr/>
        </p:nvSpPr>
        <p:spPr bwMode="auto">
          <a:xfrm>
            <a:off x="681904" y="3670392"/>
            <a:ext cx="7790360" cy="5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2B0372-494A-2BEE-F5F2-DC18BE80B94E}"/>
              </a:ext>
            </a:extLst>
          </p:cNvPr>
          <p:cNvSpPr/>
          <p:nvPr/>
        </p:nvSpPr>
        <p:spPr bwMode="auto">
          <a:xfrm>
            <a:off x="709016" y="2011310"/>
            <a:ext cx="1933333" cy="390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61D54B-6693-BB43-4619-5DFB4CEA0858}"/>
              </a:ext>
            </a:extLst>
          </p:cNvPr>
          <p:cNvSpPr/>
          <p:nvPr/>
        </p:nvSpPr>
        <p:spPr bwMode="auto">
          <a:xfrm>
            <a:off x="8510360" y="1047068"/>
            <a:ext cx="1933333" cy="5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32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53AE07-9B5C-820A-C916-593333C09F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6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7872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C657E-3360-C856-C1AC-A2435FD917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E25806-CCF5-2F01-186C-9C840773BCE0}"/>
              </a:ext>
            </a:extLst>
          </p:cNvPr>
          <p:cNvSpPr/>
          <p:nvPr/>
        </p:nvSpPr>
        <p:spPr bwMode="auto">
          <a:xfrm>
            <a:off x="681904" y="1286796"/>
            <a:ext cx="6998272" cy="630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ADBE60-320C-5B9D-7B9C-6CB475FAACF5}"/>
              </a:ext>
            </a:extLst>
          </p:cNvPr>
          <p:cNvSpPr/>
          <p:nvPr/>
        </p:nvSpPr>
        <p:spPr bwMode="auto">
          <a:xfrm>
            <a:off x="681904" y="2173950"/>
            <a:ext cx="2371428" cy="314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FF18FB-1459-148B-687D-010A51BAC5CD}"/>
              </a:ext>
            </a:extLst>
          </p:cNvPr>
          <p:cNvSpPr/>
          <p:nvPr/>
        </p:nvSpPr>
        <p:spPr bwMode="auto">
          <a:xfrm>
            <a:off x="1405714" y="3003868"/>
            <a:ext cx="1647619" cy="32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0C642B-D894-8F91-06FC-E57B9FDF9543}"/>
              </a:ext>
            </a:extLst>
          </p:cNvPr>
          <p:cNvSpPr/>
          <p:nvPr/>
        </p:nvSpPr>
        <p:spPr bwMode="auto">
          <a:xfrm>
            <a:off x="681904" y="3757472"/>
            <a:ext cx="7142288" cy="463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35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0E777-6D09-A3DA-2348-79773DD39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45656"/>
            <a:ext cx="10800000" cy="4572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DC6F83A-8BB9-934C-2153-4F7A6D1EFB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2" r="22886"/>
          <a:stretch/>
        </p:blipFill>
        <p:spPr>
          <a:xfrm>
            <a:off x="2567608" y="5300064"/>
            <a:ext cx="7320216" cy="142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4A59B-A826-FB54-9148-A9BB3763F6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087865-3A6E-CDC1-FDD9-45181B1D8E68}"/>
              </a:ext>
            </a:extLst>
          </p:cNvPr>
          <p:cNvSpPr/>
          <p:nvPr/>
        </p:nvSpPr>
        <p:spPr bwMode="auto">
          <a:xfrm>
            <a:off x="7977142" y="2137722"/>
            <a:ext cx="295238" cy="35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5B8BEE-2CB9-C963-F3A5-FC793FA09B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2" r="22886"/>
          <a:stretch/>
        </p:blipFill>
        <p:spPr>
          <a:xfrm>
            <a:off x="2063552" y="4005064"/>
            <a:ext cx="8328328" cy="162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602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30CA5-C906-8E26-422F-0B5BADC3B1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022E9-6CBE-AB1C-4A83-EC6A7BAED479}"/>
              </a:ext>
            </a:extLst>
          </p:cNvPr>
          <p:cNvSpPr/>
          <p:nvPr/>
        </p:nvSpPr>
        <p:spPr bwMode="auto">
          <a:xfrm>
            <a:off x="7996190" y="2267835"/>
            <a:ext cx="295238" cy="362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AD45FE-F448-2CAB-0939-865E92595E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2" r="22886"/>
          <a:stretch/>
        </p:blipFill>
        <p:spPr>
          <a:xfrm>
            <a:off x="1991544" y="4149080"/>
            <a:ext cx="8328328" cy="162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993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05B67-BA15-A44D-E98C-9A6B16EA47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4" t="52599" r="10218"/>
          <a:stretch/>
        </p:blipFill>
        <p:spPr>
          <a:xfrm>
            <a:off x="2063552" y="3429000"/>
            <a:ext cx="7920880" cy="210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F3B72-7C2A-53FF-7705-52698ED184E0}"/>
              </a:ext>
            </a:extLst>
          </p:cNvPr>
          <p:cNvSpPr/>
          <p:nvPr/>
        </p:nvSpPr>
        <p:spPr bwMode="auto">
          <a:xfrm>
            <a:off x="4372381" y="4678252"/>
            <a:ext cx="683186" cy="54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F2DD16-51CC-B5E8-A969-666FA62F59BD}"/>
              </a:ext>
            </a:extLst>
          </p:cNvPr>
          <p:cNvSpPr/>
          <p:nvPr/>
        </p:nvSpPr>
        <p:spPr bwMode="auto">
          <a:xfrm>
            <a:off x="5367240" y="4687786"/>
            <a:ext cx="571428" cy="54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3C6AD9-E741-9B3F-8FEE-DCA9C940B480}"/>
              </a:ext>
            </a:extLst>
          </p:cNvPr>
          <p:cNvSpPr/>
          <p:nvPr/>
        </p:nvSpPr>
        <p:spPr bwMode="auto">
          <a:xfrm>
            <a:off x="6253333" y="4678252"/>
            <a:ext cx="571428" cy="54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400D7D-6691-9147-C8F9-80C37B5DE180}"/>
              </a:ext>
            </a:extLst>
          </p:cNvPr>
          <p:cNvSpPr/>
          <p:nvPr/>
        </p:nvSpPr>
        <p:spPr bwMode="auto">
          <a:xfrm>
            <a:off x="7176120" y="4687786"/>
            <a:ext cx="677213" cy="529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9C9B38-A8CA-78C1-D3FB-056638F52981}"/>
              </a:ext>
            </a:extLst>
          </p:cNvPr>
          <p:cNvSpPr/>
          <p:nvPr/>
        </p:nvSpPr>
        <p:spPr bwMode="auto">
          <a:xfrm>
            <a:off x="8216726" y="4697320"/>
            <a:ext cx="399554" cy="51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5B5AF3F-84A9-6986-6A4C-C1B8AAF48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2" r="22886"/>
          <a:stretch/>
        </p:blipFill>
        <p:spPr>
          <a:xfrm>
            <a:off x="2752099" y="5481490"/>
            <a:ext cx="6888168" cy="1340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5E9C2DC-64B0-3797-1030-5D6D385EC9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 b="50235"/>
          <a:stretch/>
        </p:blipFill>
        <p:spPr>
          <a:xfrm>
            <a:off x="720000" y="972001"/>
            <a:ext cx="9696480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414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D78BD-7673-201C-0FE2-1DD0F5ACE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4747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3B6E6C-A8FF-E178-7C66-364E7A78FA04}"/>
              </a:ext>
            </a:extLst>
          </p:cNvPr>
          <p:cNvSpPr/>
          <p:nvPr/>
        </p:nvSpPr>
        <p:spPr bwMode="auto">
          <a:xfrm>
            <a:off x="3357884" y="2881221"/>
            <a:ext cx="1047619" cy="476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61E186-A2B2-E55E-900C-3FD1B3E38E26}"/>
              </a:ext>
            </a:extLst>
          </p:cNvPr>
          <p:cNvSpPr/>
          <p:nvPr/>
        </p:nvSpPr>
        <p:spPr bwMode="auto">
          <a:xfrm>
            <a:off x="3329312" y="3796472"/>
            <a:ext cx="1019047" cy="448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745EC-C25E-3446-F08A-4B6783BAD78B}"/>
              </a:ext>
            </a:extLst>
          </p:cNvPr>
          <p:cNvSpPr/>
          <p:nvPr/>
        </p:nvSpPr>
        <p:spPr bwMode="auto">
          <a:xfrm>
            <a:off x="5424550" y="4730791"/>
            <a:ext cx="552380" cy="4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8D7B348-A917-ABE5-3830-6735DB1CA3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2" r="22886"/>
          <a:stretch/>
        </p:blipFill>
        <p:spPr>
          <a:xfrm>
            <a:off x="2723324" y="5423055"/>
            <a:ext cx="6888168" cy="1340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980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8EC9C-3F82-9AF6-2868-C66645373F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2EBC03-1697-3402-6C57-BA375CCCD7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2831632" y="3068960"/>
            <a:ext cx="8688368" cy="188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FA613AA-4250-031C-20B3-74DB3B46BA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6954"/>
          <a:stretch/>
        </p:blipFill>
        <p:spPr>
          <a:xfrm>
            <a:off x="2835080" y="3337942"/>
            <a:ext cx="8640368" cy="171602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FD8C19D-2C96-77E5-6011-EF7652DDCF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2790528" y="4509120"/>
            <a:ext cx="8688368" cy="2274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9536CC4-0C55-01B2-4B55-C94EFC2479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9324" b="3068"/>
          <a:stretch/>
        </p:blipFill>
        <p:spPr>
          <a:xfrm>
            <a:off x="2749424" y="4669908"/>
            <a:ext cx="8640368" cy="195294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3D7DF1-270F-2C5B-3821-4728634EFDA1}"/>
              </a:ext>
            </a:extLst>
          </p:cNvPr>
          <p:cNvSpPr/>
          <p:nvPr/>
        </p:nvSpPr>
        <p:spPr bwMode="auto">
          <a:xfrm>
            <a:off x="10416480" y="6410708"/>
            <a:ext cx="552380" cy="4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3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BC688-CD6F-2989-845B-9C15019226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5639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69F85-B4E8-C63D-4956-59874BFD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30A945-E0D3-E2E3-D855-A1692C1D6BAE}"/>
              </a:ext>
            </a:extLst>
          </p:cNvPr>
          <p:cNvSpPr/>
          <p:nvPr/>
        </p:nvSpPr>
        <p:spPr bwMode="auto">
          <a:xfrm>
            <a:off x="681904" y="1181877"/>
            <a:ext cx="9485714" cy="41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ECBF12-76A3-B818-15E8-0209591E21F3}"/>
              </a:ext>
            </a:extLst>
          </p:cNvPr>
          <p:cNvSpPr/>
          <p:nvPr/>
        </p:nvSpPr>
        <p:spPr bwMode="auto">
          <a:xfrm>
            <a:off x="1405714" y="2002309"/>
            <a:ext cx="1590476" cy="42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7820DF-A060-0481-017E-579708279717}"/>
              </a:ext>
            </a:extLst>
          </p:cNvPr>
          <p:cNvSpPr/>
          <p:nvPr/>
        </p:nvSpPr>
        <p:spPr bwMode="auto">
          <a:xfrm>
            <a:off x="1396190" y="2879980"/>
            <a:ext cx="2571428" cy="324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C03DF3-CEBB-7EF8-78F7-001C6DB0A67B}"/>
              </a:ext>
            </a:extLst>
          </p:cNvPr>
          <p:cNvSpPr/>
          <p:nvPr/>
        </p:nvSpPr>
        <p:spPr bwMode="auto">
          <a:xfrm>
            <a:off x="1853333" y="3719492"/>
            <a:ext cx="961904" cy="30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5BBD56-4595-3B09-38F6-33490071D9E0}"/>
              </a:ext>
            </a:extLst>
          </p:cNvPr>
          <p:cNvSpPr/>
          <p:nvPr/>
        </p:nvSpPr>
        <p:spPr bwMode="auto">
          <a:xfrm>
            <a:off x="681904" y="4473144"/>
            <a:ext cx="9504761" cy="41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5B7527-53E1-0D00-869E-8B72CCEF494D}"/>
              </a:ext>
            </a:extLst>
          </p:cNvPr>
          <p:cNvSpPr/>
          <p:nvPr/>
        </p:nvSpPr>
        <p:spPr bwMode="auto">
          <a:xfrm>
            <a:off x="681904" y="5303116"/>
            <a:ext cx="1171428" cy="42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70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2023-11-23T05:20:03Z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