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3" r:id="rId6"/>
    <p:sldId id="372" r:id="rId7"/>
    <p:sldId id="371" r:id="rId8"/>
    <p:sldId id="369" r:id="rId9"/>
    <p:sldId id="377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97" autoAdjust="0"/>
    <p:restoredTop sz="94660" autoAdjust="0"/>
  </p:normalViewPr>
  <p:slideViewPr>
    <p:cSldViewPr>
      <p:cViewPr varScale="1">
        <p:scale>
          <a:sx n="88" d="100"/>
          <a:sy n="88" d="100"/>
        </p:scale>
        <p:origin x="108" y="4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BC1BA3-9DB5-4C53-7810-75F41EBE5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237" y="2438400"/>
            <a:ext cx="534352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EFAA6-BFCC-B454-9D87-04C83E0F38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1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AD46C-7658-3A03-611C-68C76D993F3B}"/>
              </a:ext>
            </a:extLst>
          </p:cNvPr>
          <p:cNvSpPr/>
          <p:nvPr/>
        </p:nvSpPr>
        <p:spPr bwMode="auto">
          <a:xfrm>
            <a:off x="1348571" y="2003172"/>
            <a:ext cx="3876190" cy="41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EFF202-EFC6-B932-3395-7516F7BD5938}"/>
              </a:ext>
            </a:extLst>
          </p:cNvPr>
          <p:cNvSpPr/>
          <p:nvPr/>
        </p:nvSpPr>
        <p:spPr bwMode="auto">
          <a:xfrm>
            <a:off x="1367619" y="2833840"/>
            <a:ext cx="6456573" cy="41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302955C-7A6A-DB14-52A2-5B61B0E9D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428" y="3645575"/>
            <a:ext cx="5983144" cy="274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35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15960-D0D6-E8FA-7019-4566F1E363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42A38-65CF-BFFC-61BE-D44536BB8D46}"/>
              </a:ext>
            </a:extLst>
          </p:cNvPr>
          <p:cNvSpPr/>
          <p:nvPr/>
        </p:nvSpPr>
        <p:spPr bwMode="auto">
          <a:xfrm>
            <a:off x="1358095" y="2944824"/>
            <a:ext cx="2980952" cy="40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433E03-3A1C-EFC0-30FD-8AEF6A50CFCE}"/>
              </a:ext>
            </a:extLst>
          </p:cNvPr>
          <p:cNvSpPr/>
          <p:nvPr/>
        </p:nvSpPr>
        <p:spPr bwMode="auto">
          <a:xfrm>
            <a:off x="1386666" y="3764451"/>
            <a:ext cx="5695238" cy="41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F7D51E-F074-0F3F-427D-64D473A01E2C}"/>
              </a:ext>
            </a:extLst>
          </p:cNvPr>
          <p:cNvSpPr/>
          <p:nvPr/>
        </p:nvSpPr>
        <p:spPr bwMode="auto">
          <a:xfrm>
            <a:off x="1199456" y="4584078"/>
            <a:ext cx="9073008" cy="64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A9B3AA-F373-0D23-9044-EE6D7587FABE}"/>
              </a:ext>
            </a:extLst>
          </p:cNvPr>
          <p:cNvSpPr/>
          <p:nvPr/>
        </p:nvSpPr>
        <p:spPr bwMode="auto">
          <a:xfrm>
            <a:off x="1367619" y="5413237"/>
            <a:ext cx="1142857" cy="40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AA3D135-395B-73FF-DEBB-116F9940B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328" y="2347759"/>
            <a:ext cx="4320480" cy="198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38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5A226-8F50-4013-2409-C64FCC6D8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57E3C2E-EAFE-0F9D-1A51-669C77E84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24944"/>
            <a:ext cx="7488832" cy="343599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92AB0CA-7B0A-271D-EEF8-87B5A363FC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6363"/>
          <a:stretch/>
        </p:blipFill>
        <p:spPr>
          <a:xfrm>
            <a:off x="2619535" y="2924944"/>
            <a:ext cx="4037294" cy="345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15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079E2-5639-72CD-F924-3FE1AF383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2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0ABF48-93DE-68CA-45F2-12D0078CBA69}"/>
              </a:ext>
            </a:extLst>
          </p:cNvPr>
          <p:cNvSpPr/>
          <p:nvPr/>
        </p:nvSpPr>
        <p:spPr bwMode="auto">
          <a:xfrm>
            <a:off x="839416" y="3903849"/>
            <a:ext cx="3375556" cy="320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336B9-58B0-5F71-79C5-965982B3F1D1}"/>
              </a:ext>
            </a:extLst>
          </p:cNvPr>
          <p:cNvSpPr/>
          <p:nvPr/>
        </p:nvSpPr>
        <p:spPr bwMode="auto">
          <a:xfrm>
            <a:off x="1379428" y="4667450"/>
            <a:ext cx="4710205" cy="405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5023C5-3330-FB79-FF44-1CE6636B9613}"/>
              </a:ext>
            </a:extLst>
          </p:cNvPr>
          <p:cNvSpPr/>
          <p:nvPr/>
        </p:nvSpPr>
        <p:spPr bwMode="auto">
          <a:xfrm>
            <a:off x="1379428" y="5478186"/>
            <a:ext cx="9037052" cy="543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D9682F-FF2D-581C-679D-545831FE85A7}"/>
              </a:ext>
            </a:extLst>
          </p:cNvPr>
          <p:cNvSpPr/>
          <p:nvPr/>
        </p:nvSpPr>
        <p:spPr bwMode="auto">
          <a:xfrm>
            <a:off x="1370008" y="6326631"/>
            <a:ext cx="659428" cy="377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F35066A-EFA5-4FBF-16C3-BED0B3CF7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4237" y="3072957"/>
            <a:ext cx="4320480" cy="198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6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B15C6-B975-1623-30C5-AF2599E998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3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F6953-2608-157C-4DBC-4F609F332D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4A31CF-0F51-350A-658A-DF2ABDD7C41F}"/>
              </a:ext>
            </a:extLst>
          </p:cNvPr>
          <p:cNvSpPr/>
          <p:nvPr/>
        </p:nvSpPr>
        <p:spPr bwMode="auto">
          <a:xfrm>
            <a:off x="1167619" y="1315282"/>
            <a:ext cx="3047619" cy="33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E06CF-C0E0-EA69-59B9-D279570665FF}"/>
              </a:ext>
            </a:extLst>
          </p:cNvPr>
          <p:cNvSpPr/>
          <p:nvPr/>
        </p:nvSpPr>
        <p:spPr bwMode="auto">
          <a:xfrm>
            <a:off x="681904" y="2202096"/>
            <a:ext cx="2542857" cy="41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62B654-4CE7-A557-438D-F534CB74F138}"/>
              </a:ext>
            </a:extLst>
          </p:cNvPr>
          <p:cNvSpPr/>
          <p:nvPr/>
        </p:nvSpPr>
        <p:spPr bwMode="auto">
          <a:xfrm>
            <a:off x="681904" y="3098445"/>
            <a:ext cx="2561904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B0FCB5-103C-0E8F-6FEA-3D32569BA445}"/>
              </a:ext>
            </a:extLst>
          </p:cNvPr>
          <p:cNvSpPr/>
          <p:nvPr/>
        </p:nvSpPr>
        <p:spPr bwMode="auto">
          <a:xfrm>
            <a:off x="681904" y="3928045"/>
            <a:ext cx="8006384" cy="50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3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105CC-C216-0A2C-6E03-80700B759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928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7214C6-3945-EF9A-F1FA-977B3E7533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4" r="10885" b="3418"/>
          <a:stretch/>
        </p:blipFill>
        <p:spPr>
          <a:xfrm>
            <a:off x="5087888" y="4005064"/>
            <a:ext cx="6217288" cy="232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344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057E5-531F-A4BC-4171-297D071E7A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89D4C-FCC9-2132-8418-1665DEB2E6C1}"/>
              </a:ext>
            </a:extLst>
          </p:cNvPr>
          <p:cNvSpPr/>
          <p:nvPr/>
        </p:nvSpPr>
        <p:spPr bwMode="auto">
          <a:xfrm>
            <a:off x="1358095" y="2184017"/>
            <a:ext cx="2638095" cy="31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668DEA-637B-EA7C-CFE0-FE838E8DECB3}"/>
              </a:ext>
            </a:extLst>
          </p:cNvPr>
          <p:cNvSpPr/>
          <p:nvPr/>
        </p:nvSpPr>
        <p:spPr bwMode="auto">
          <a:xfrm>
            <a:off x="4405714" y="2174474"/>
            <a:ext cx="3828571" cy="34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2DC528-B1A7-34C7-8251-107AC417E6FA}"/>
              </a:ext>
            </a:extLst>
          </p:cNvPr>
          <p:cNvSpPr/>
          <p:nvPr/>
        </p:nvSpPr>
        <p:spPr bwMode="auto">
          <a:xfrm>
            <a:off x="1127448" y="3004753"/>
            <a:ext cx="6954456" cy="496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C11D6F-0B56-4514-9244-61632077C9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4" r="10885" b="3418"/>
          <a:stretch/>
        </p:blipFill>
        <p:spPr>
          <a:xfrm>
            <a:off x="2351584" y="3902265"/>
            <a:ext cx="7104784" cy="265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680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669B1-3928-B133-A237-F31D035BFC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92"/>
          <a:stretch/>
        </p:blipFill>
        <p:spPr>
          <a:xfrm>
            <a:off x="696000" y="980728"/>
            <a:ext cx="10800000" cy="2505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F7CC85B-6C5F-3433-4592-342A5A0194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4" r="10885" b="3418"/>
          <a:stretch/>
        </p:blipFill>
        <p:spPr>
          <a:xfrm>
            <a:off x="3647728" y="3134199"/>
            <a:ext cx="5203864" cy="1946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1BDC5BC-406E-5B09-75BD-BCA1209B22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76" r="32665"/>
          <a:stretch/>
        </p:blipFill>
        <p:spPr>
          <a:xfrm>
            <a:off x="696000" y="5141955"/>
            <a:ext cx="7272208" cy="142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1A5FFB-D5ED-D09B-E849-75CBE66452DF}"/>
              </a:ext>
            </a:extLst>
          </p:cNvPr>
          <p:cNvSpPr/>
          <p:nvPr/>
        </p:nvSpPr>
        <p:spPr bwMode="auto">
          <a:xfrm>
            <a:off x="1127448" y="6021289"/>
            <a:ext cx="7013000" cy="537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B4AEC9-BD20-BF85-B80D-33FC090107ED}"/>
              </a:ext>
            </a:extLst>
          </p:cNvPr>
          <p:cNvSpPr/>
          <p:nvPr/>
        </p:nvSpPr>
        <p:spPr bwMode="auto">
          <a:xfrm>
            <a:off x="1343472" y="5215178"/>
            <a:ext cx="3960440" cy="537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10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90CE5-F3F4-830F-659B-8C378AC5F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717B55-D8AF-4C22-BBC9-FEB6A3150937}"/>
              </a:ext>
            </a:extLst>
          </p:cNvPr>
          <p:cNvSpPr/>
          <p:nvPr/>
        </p:nvSpPr>
        <p:spPr bwMode="auto">
          <a:xfrm>
            <a:off x="1386666" y="3081101"/>
            <a:ext cx="4352380" cy="410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79171F-64D8-4837-50C8-4D8ECB670452}"/>
              </a:ext>
            </a:extLst>
          </p:cNvPr>
          <p:cNvSpPr/>
          <p:nvPr/>
        </p:nvSpPr>
        <p:spPr bwMode="auto">
          <a:xfrm>
            <a:off x="1386666" y="3920924"/>
            <a:ext cx="6725558" cy="58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8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2707D-F588-554A-9FBF-BEF8C64C9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983432" y="2492896"/>
            <a:ext cx="10047189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A04BA1-A1C3-3912-CD72-BA26892B7B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 b="17099"/>
          <a:stretch/>
        </p:blipFill>
        <p:spPr>
          <a:xfrm>
            <a:off x="695400" y="908720"/>
            <a:ext cx="6528128" cy="1448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8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2707D-F588-554A-9FBF-BEF8C64C9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6" t="60158"/>
          <a:stretch/>
        </p:blipFill>
        <p:spPr>
          <a:xfrm>
            <a:off x="1703512" y="1134112"/>
            <a:ext cx="9207693" cy="2294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B87FFCE-C1BD-F005-3801-6ADA1F9E6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501008"/>
            <a:ext cx="6624736" cy="303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63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2023-11-24T06:51:39Z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