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2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66" y="3076619"/>
            <a:ext cx="6066667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43ACC-AFAA-E540-7388-EB798295B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09952A-96DB-C2BA-5E82-CF21AD6C6E49}"/>
              </a:ext>
            </a:extLst>
          </p:cNvPr>
          <p:cNvSpPr/>
          <p:nvPr/>
        </p:nvSpPr>
        <p:spPr bwMode="auto">
          <a:xfrm>
            <a:off x="2110540" y="3837996"/>
            <a:ext cx="5338182" cy="42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6B77F-7766-909D-B8D1-EB0D6233FD06}"/>
              </a:ext>
            </a:extLst>
          </p:cNvPr>
          <p:cNvSpPr/>
          <p:nvPr/>
        </p:nvSpPr>
        <p:spPr bwMode="auto">
          <a:xfrm>
            <a:off x="1718576" y="4687526"/>
            <a:ext cx="3966306" cy="33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FD6B6F-8ED3-7CAB-764C-47CB08A9CE10}"/>
              </a:ext>
            </a:extLst>
          </p:cNvPr>
          <p:cNvSpPr/>
          <p:nvPr/>
        </p:nvSpPr>
        <p:spPr bwMode="auto">
          <a:xfrm>
            <a:off x="1718576" y="5499714"/>
            <a:ext cx="2314456" cy="33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2924DC-9373-42A1-4BB1-79B121414824}"/>
              </a:ext>
            </a:extLst>
          </p:cNvPr>
          <p:cNvSpPr/>
          <p:nvPr/>
        </p:nvSpPr>
        <p:spPr bwMode="auto">
          <a:xfrm>
            <a:off x="1699910" y="6255889"/>
            <a:ext cx="7564441" cy="41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76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19C50-7E05-C950-4F27-AED2F318A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129120" cy="41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22FD0BB-BA57-F8B1-667B-E3126C1A1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1" r="10962" b="21697"/>
          <a:stretch/>
        </p:blipFill>
        <p:spPr>
          <a:xfrm>
            <a:off x="8112224" y="4149080"/>
            <a:ext cx="2279254" cy="237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801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FD0BB-BA57-F8B1-667B-E3126C1A1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406A53-0290-AD21-1956-F30369402190}"/>
              </a:ext>
            </a:extLst>
          </p:cNvPr>
          <p:cNvSpPr/>
          <p:nvPr/>
        </p:nvSpPr>
        <p:spPr bwMode="auto">
          <a:xfrm>
            <a:off x="1186666" y="1124744"/>
            <a:ext cx="5485398" cy="97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DA2AC8-9C8B-F4A4-EBD0-8D22A94474DE}"/>
              </a:ext>
            </a:extLst>
          </p:cNvPr>
          <p:cNvSpPr/>
          <p:nvPr/>
        </p:nvSpPr>
        <p:spPr bwMode="auto">
          <a:xfrm>
            <a:off x="681904" y="2553573"/>
            <a:ext cx="2285714" cy="36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DCB2F7-10DF-13BC-801A-690596A45AD3}"/>
              </a:ext>
            </a:extLst>
          </p:cNvPr>
          <p:cNvSpPr/>
          <p:nvPr/>
        </p:nvSpPr>
        <p:spPr bwMode="auto">
          <a:xfrm>
            <a:off x="681904" y="3382470"/>
            <a:ext cx="4419047" cy="36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F237FC-99E3-299C-E291-29C094360786}"/>
              </a:ext>
            </a:extLst>
          </p:cNvPr>
          <p:cNvSpPr/>
          <p:nvPr/>
        </p:nvSpPr>
        <p:spPr bwMode="auto">
          <a:xfrm>
            <a:off x="681904" y="4201839"/>
            <a:ext cx="3057142" cy="371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637495-3227-BA87-C120-FB052B9E553F}"/>
              </a:ext>
            </a:extLst>
          </p:cNvPr>
          <p:cNvSpPr/>
          <p:nvPr/>
        </p:nvSpPr>
        <p:spPr bwMode="auto">
          <a:xfrm>
            <a:off x="681904" y="5012630"/>
            <a:ext cx="5774136" cy="60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0ACC2-1444-2F7C-86C3-03B6F7B5C7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2E57F4-5F46-DFDB-8F6B-950F0AD06578}"/>
              </a:ext>
            </a:extLst>
          </p:cNvPr>
          <p:cNvSpPr/>
          <p:nvPr/>
        </p:nvSpPr>
        <p:spPr bwMode="auto">
          <a:xfrm>
            <a:off x="2778078" y="5042614"/>
            <a:ext cx="257259" cy="30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BD3F1F-94BC-3448-E67B-099F5136481D}"/>
              </a:ext>
            </a:extLst>
          </p:cNvPr>
          <p:cNvSpPr/>
          <p:nvPr/>
        </p:nvSpPr>
        <p:spPr bwMode="auto">
          <a:xfrm>
            <a:off x="3268479" y="5806860"/>
            <a:ext cx="217062" cy="29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55C8DB-CD6E-7F7F-2F98-BD437482E878}"/>
              </a:ext>
            </a:extLst>
          </p:cNvPr>
          <p:cNvSpPr/>
          <p:nvPr/>
        </p:nvSpPr>
        <p:spPr bwMode="auto">
          <a:xfrm>
            <a:off x="3244361" y="6305631"/>
            <a:ext cx="257259" cy="30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CD5FD-C4C3-8F9B-6CDE-4D2B03573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A6F57-8601-4F79-4930-BF5BFD2DB173}"/>
              </a:ext>
            </a:extLst>
          </p:cNvPr>
          <p:cNvSpPr/>
          <p:nvPr/>
        </p:nvSpPr>
        <p:spPr bwMode="auto">
          <a:xfrm>
            <a:off x="6744072" y="2276808"/>
            <a:ext cx="1512167" cy="50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9215FE-F16A-6E1C-8A6B-8A3773C23B9A}"/>
              </a:ext>
            </a:extLst>
          </p:cNvPr>
          <p:cNvSpPr/>
          <p:nvPr/>
        </p:nvSpPr>
        <p:spPr bwMode="auto">
          <a:xfrm>
            <a:off x="6958095" y="4086397"/>
            <a:ext cx="1352380" cy="3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6DA6D2-0D99-6EC0-DA8F-0F98A5A62B8E}"/>
              </a:ext>
            </a:extLst>
          </p:cNvPr>
          <p:cNvSpPr/>
          <p:nvPr/>
        </p:nvSpPr>
        <p:spPr bwMode="auto">
          <a:xfrm>
            <a:off x="5567619" y="5886461"/>
            <a:ext cx="838095" cy="36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03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F7750-74D4-A72F-BCFC-EB01C1F553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DE318-166E-4884-CCC9-02C1ECC3656C}"/>
              </a:ext>
            </a:extLst>
          </p:cNvPr>
          <p:cNvSpPr/>
          <p:nvPr/>
        </p:nvSpPr>
        <p:spPr bwMode="auto">
          <a:xfrm>
            <a:off x="9539047" y="3241785"/>
            <a:ext cx="352380" cy="39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6D496-DF5D-43E5-B148-5CCB01A284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A5CCF3-1CA7-BB4A-7B7F-F761B672452F}"/>
              </a:ext>
            </a:extLst>
          </p:cNvPr>
          <p:cNvSpPr/>
          <p:nvPr/>
        </p:nvSpPr>
        <p:spPr bwMode="auto">
          <a:xfrm>
            <a:off x="7373368" y="2158415"/>
            <a:ext cx="353035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E919D-6C59-97B3-C88B-332F4430AF75}"/>
              </a:ext>
            </a:extLst>
          </p:cNvPr>
          <p:cNvSpPr/>
          <p:nvPr/>
        </p:nvSpPr>
        <p:spPr bwMode="auto">
          <a:xfrm>
            <a:off x="3363242" y="4739547"/>
            <a:ext cx="316827" cy="35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01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D4416-CB85-0348-0B6B-886842521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CAF788-4CE3-7232-8347-FD00CCE1B1B7}"/>
              </a:ext>
            </a:extLst>
          </p:cNvPr>
          <p:cNvSpPr/>
          <p:nvPr/>
        </p:nvSpPr>
        <p:spPr bwMode="auto">
          <a:xfrm>
            <a:off x="5159896" y="3284984"/>
            <a:ext cx="429343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8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36181-19D9-EEA0-287B-55CE2CE74D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290ED8-7EB4-DDBE-4D0D-76D3D8D2E708}"/>
              </a:ext>
            </a:extLst>
          </p:cNvPr>
          <p:cNvSpPr/>
          <p:nvPr/>
        </p:nvSpPr>
        <p:spPr bwMode="auto">
          <a:xfrm>
            <a:off x="5739046" y="972000"/>
            <a:ext cx="3741329" cy="1048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455101-2B64-612F-261A-843677F6C5B3}"/>
              </a:ext>
            </a:extLst>
          </p:cNvPr>
          <p:cNvSpPr/>
          <p:nvPr/>
        </p:nvSpPr>
        <p:spPr bwMode="auto">
          <a:xfrm>
            <a:off x="5329523" y="2477416"/>
            <a:ext cx="2295238" cy="352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7F9EF3-0480-6C4E-4207-C78A39C6153F}"/>
              </a:ext>
            </a:extLst>
          </p:cNvPr>
          <p:cNvSpPr/>
          <p:nvPr/>
        </p:nvSpPr>
        <p:spPr bwMode="auto">
          <a:xfrm>
            <a:off x="5329523" y="3287292"/>
            <a:ext cx="3000000" cy="381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4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F9C30-82F6-DE65-8DF4-9370B6BE0B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520AA-71B7-7E3B-E06C-C30BB8A9A2A1}"/>
              </a:ext>
            </a:extLst>
          </p:cNvPr>
          <p:cNvSpPr/>
          <p:nvPr/>
        </p:nvSpPr>
        <p:spPr bwMode="auto">
          <a:xfrm>
            <a:off x="1847528" y="2636912"/>
            <a:ext cx="3580677" cy="97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2769D5-0362-8AFB-6B89-91C6F8778F34}"/>
              </a:ext>
            </a:extLst>
          </p:cNvPr>
          <p:cNvSpPr/>
          <p:nvPr/>
        </p:nvSpPr>
        <p:spPr bwMode="auto">
          <a:xfrm>
            <a:off x="1668355" y="4003137"/>
            <a:ext cx="2400261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2C49C0-7088-61B9-03FF-4280BC951FCF}"/>
              </a:ext>
            </a:extLst>
          </p:cNvPr>
          <p:cNvSpPr/>
          <p:nvPr/>
        </p:nvSpPr>
        <p:spPr bwMode="auto">
          <a:xfrm>
            <a:off x="1668355" y="4700046"/>
            <a:ext cx="2433831" cy="327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BF69B0-6980-997D-A93E-582F933B335A}"/>
              </a:ext>
            </a:extLst>
          </p:cNvPr>
          <p:cNvSpPr/>
          <p:nvPr/>
        </p:nvSpPr>
        <p:spPr bwMode="auto">
          <a:xfrm>
            <a:off x="1643177" y="5413749"/>
            <a:ext cx="7765191" cy="36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89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5F777-848D-F34D-36BA-F7EA75900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32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CECFD3-E8BD-2520-AEF6-7345C0B73CA1}"/>
              </a:ext>
            </a:extLst>
          </p:cNvPr>
          <p:cNvSpPr/>
          <p:nvPr/>
        </p:nvSpPr>
        <p:spPr bwMode="auto">
          <a:xfrm>
            <a:off x="1594920" y="2799189"/>
            <a:ext cx="4349120" cy="3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4DD5B7-8DAE-6938-EA0C-7E08993CDD78}"/>
              </a:ext>
            </a:extLst>
          </p:cNvPr>
          <p:cNvSpPr/>
          <p:nvPr/>
        </p:nvSpPr>
        <p:spPr bwMode="auto">
          <a:xfrm>
            <a:off x="1991544" y="3504323"/>
            <a:ext cx="3255957" cy="815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DD5CE5-0784-EF8E-8DAE-030DCA0F22E5}"/>
              </a:ext>
            </a:extLst>
          </p:cNvPr>
          <p:cNvSpPr/>
          <p:nvPr/>
        </p:nvSpPr>
        <p:spPr bwMode="auto">
          <a:xfrm>
            <a:off x="1645886" y="4719189"/>
            <a:ext cx="2225526" cy="3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DC2BBE-89DE-5B10-FFB7-9F76F29F8223}"/>
              </a:ext>
            </a:extLst>
          </p:cNvPr>
          <p:cNvSpPr/>
          <p:nvPr/>
        </p:nvSpPr>
        <p:spPr bwMode="auto">
          <a:xfrm>
            <a:off x="1645886" y="5424322"/>
            <a:ext cx="2633256" cy="33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6D659B-291D-9963-8701-F23B25AB31B0}"/>
              </a:ext>
            </a:extLst>
          </p:cNvPr>
          <p:cNvSpPr/>
          <p:nvPr/>
        </p:nvSpPr>
        <p:spPr bwMode="auto">
          <a:xfrm>
            <a:off x="1487488" y="6154941"/>
            <a:ext cx="6696744" cy="484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34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2023-11-22T14:46:58Z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