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A7EAF33-120B-E7B3-BAB9-3EAEAEA07A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387" y="3090862"/>
            <a:ext cx="90392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FC8523-EFC6-C801-E28B-DEAAA4DC81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5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50B904-919E-85BD-9D87-BD3590551104}"/>
              </a:ext>
            </a:extLst>
          </p:cNvPr>
          <p:cNvSpPr/>
          <p:nvPr/>
        </p:nvSpPr>
        <p:spPr bwMode="auto">
          <a:xfrm>
            <a:off x="479376" y="1162888"/>
            <a:ext cx="9202528" cy="537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66428A-FDD2-6EB2-95DB-E31CC6FDEE89}"/>
              </a:ext>
            </a:extLst>
          </p:cNvPr>
          <p:cNvSpPr/>
          <p:nvPr/>
        </p:nvSpPr>
        <p:spPr bwMode="auto">
          <a:xfrm>
            <a:off x="681904" y="2012342"/>
            <a:ext cx="9950600" cy="134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F66B84D-A9E0-D318-84B9-1B9AFC4C3F5E}"/>
              </a:ext>
            </a:extLst>
          </p:cNvPr>
          <p:cNvSpPr/>
          <p:nvPr/>
        </p:nvSpPr>
        <p:spPr bwMode="auto">
          <a:xfrm>
            <a:off x="681904" y="3711251"/>
            <a:ext cx="6926264" cy="419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25B05FB-23DD-49D7-F8BC-D616C5A3BD1B}"/>
              </a:ext>
            </a:extLst>
          </p:cNvPr>
          <p:cNvSpPr/>
          <p:nvPr/>
        </p:nvSpPr>
        <p:spPr bwMode="auto">
          <a:xfrm>
            <a:off x="681904" y="4570250"/>
            <a:ext cx="3685714" cy="391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4F2EEF6-7B1B-17A6-99E1-6C4FD1191DEB}"/>
              </a:ext>
            </a:extLst>
          </p:cNvPr>
          <p:cNvSpPr/>
          <p:nvPr/>
        </p:nvSpPr>
        <p:spPr bwMode="auto">
          <a:xfrm>
            <a:off x="7608168" y="3729347"/>
            <a:ext cx="3685714" cy="391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70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5" grpId="0" animBg="1"/>
      <p:bldP spid="17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8DCD37-117E-A8BC-4C0D-48384FF9D9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0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E278008-73F3-6CFD-CADA-ECDC739874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66" r="10963" b="55047"/>
          <a:stretch/>
        </p:blipFill>
        <p:spPr>
          <a:xfrm>
            <a:off x="4175784" y="4365104"/>
            <a:ext cx="3888432" cy="2066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890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278008-73F3-6CFD-CADA-ECDC739874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D3AA7C-CF43-92A5-9500-549722A60C03}"/>
              </a:ext>
            </a:extLst>
          </p:cNvPr>
          <p:cNvSpPr/>
          <p:nvPr/>
        </p:nvSpPr>
        <p:spPr bwMode="auto">
          <a:xfrm>
            <a:off x="681904" y="1229565"/>
            <a:ext cx="4485714" cy="410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6BD9AB-0CE4-8208-3BEC-C8A4A9780C24}"/>
              </a:ext>
            </a:extLst>
          </p:cNvPr>
          <p:cNvSpPr/>
          <p:nvPr/>
        </p:nvSpPr>
        <p:spPr bwMode="auto">
          <a:xfrm>
            <a:off x="681904" y="2078575"/>
            <a:ext cx="4714285" cy="372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1EA6F3-3804-3D0B-6E48-48683169571D}"/>
              </a:ext>
            </a:extLst>
          </p:cNvPr>
          <p:cNvSpPr/>
          <p:nvPr/>
        </p:nvSpPr>
        <p:spPr bwMode="auto">
          <a:xfrm>
            <a:off x="681904" y="2965744"/>
            <a:ext cx="1723809" cy="33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FD30A1-D0E2-78D8-B7B9-2D390BEA8B14}"/>
              </a:ext>
            </a:extLst>
          </p:cNvPr>
          <p:cNvSpPr/>
          <p:nvPr/>
        </p:nvSpPr>
        <p:spPr bwMode="auto">
          <a:xfrm>
            <a:off x="2320000" y="3824294"/>
            <a:ext cx="971428" cy="314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0C50CB-7E7F-44A3-92F0-37AC8EAAB99A}"/>
              </a:ext>
            </a:extLst>
          </p:cNvPr>
          <p:cNvSpPr/>
          <p:nvPr/>
        </p:nvSpPr>
        <p:spPr bwMode="auto">
          <a:xfrm>
            <a:off x="681904" y="4673304"/>
            <a:ext cx="5514285" cy="839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B72775D-C3EE-193E-DFC3-C70CEE7D27BD}"/>
              </a:ext>
            </a:extLst>
          </p:cNvPr>
          <p:cNvSpPr/>
          <p:nvPr/>
        </p:nvSpPr>
        <p:spPr bwMode="auto">
          <a:xfrm>
            <a:off x="681904" y="5970670"/>
            <a:ext cx="8006384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5EA5E17-F89E-ECED-FE43-5F91975E3565}"/>
              </a:ext>
            </a:extLst>
          </p:cNvPr>
          <p:cNvSpPr/>
          <p:nvPr/>
        </p:nvSpPr>
        <p:spPr bwMode="auto">
          <a:xfrm>
            <a:off x="8184232" y="3719359"/>
            <a:ext cx="2160240" cy="2251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48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8C7209-76DF-1F26-A4C9-B7021FD3F4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6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10C213-383B-9E0D-D13B-A49486873F82}"/>
              </a:ext>
            </a:extLst>
          </p:cNvPr>
          <p:cNvSpPr/>
          <p:nvPr/>
        </p:nvSpPr>
        <p:spPr bwMode="auto">
          <a:xfrm>
            <a:off x="2636463" y="4105678"/>
            <a:ext cx="439966" cy="276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463A58-D3AF-05C8-C03C-276CD3B5AF3C}"/>
              </a:ext>
            </a:extLst>
          </p:cNvPr>
          <p:cNvSpPr/>
          <p:nvPr/>
        </p:nvSpPr>
        <p:spPr bwMode="auto">
          <a:xfrm>
            <a:off x="6260593" y="4105678"/>
            <a:ext cx="439966" cy="283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A35FD2-5BF3-E932-3A3E-C1A74C5D6219}"/>
              </a:ext>
            </a:extLst>
          </p:cNvPr>
          <p:cNvSpPr/>
          <p:nvPr/>
        </p:nvSpPr>
        <p:spPr bwMode="auto">
          <a:xfrm>
            <a:off x="3881792" y="5568062"/>
            <a:ext cx="439966" cy="276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2BC069-8A73-703E-2C8E-F6549592FF18}"/>
              </a:ext>
            </a:extLst>
          </p:cNvPr>
          <p:cNvSpPr/>
          <p:nvPr/>
        </p:nvSpPr>
        <p:spPr bwMode="auto">
          <a:xfrm>
            <a:off x="5552172" y="6291792"/>
            <a:ext cx="432509" cy="283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3F6304-9B5F-3A27-50CB-0FEB4CF59A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16D6E9-651B-9C2C-CA4B-7742839CF172}"/>
              </a:ext>
            </a:extLst>
          </p:cNvPr>
          <p:cNvSpPr/>
          <p:nvPr/>
        </p:nvSpPr>
        <p:spPr bwMode="auto">
          <a:xfrm>
            <a:off x="3758095" y="3202901"/>
            <a:ext cx="1104761" cy="38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483F83-66FE-D1C6-7C1E-E7672B3999AD}"/>
              </a:ext>
            </a:extLst>
          </p:cNvPr>
          <p:cNvSpPr/>
          <p:nvPr/>
        </p:nvSpPr>
        <p:spPr bwMode="auto">
          <a:xfrm>
            <a:off x="6567619" y="5061986"/>
            <a:ext cx="1352381" cy="38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76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52E9FD-4ADB-63B3-3CE7-110F6D1A17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51026"/>
            <a:ext cx="10273136" cy="2677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27F501-55AD-514D-4721-05A791819CAF}"/>
              </a:ext>
            </a:extLst>
          </p:cNvPr>
          <p:cNvSpPr/>
          <p:nvPr/>
        </p:nvSpPr>
        <p:spPr bwMode="auto">
          <a:xfrm>
            <a:off x="5159896" y="2852936"/>
            <a:ext cx="5040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8A30EE8-622E-B330-63B2-06FEF47A00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1" b="2633"/>
          <a:stretch/>
        </p:blipFill>
        <p:spPr>
          <a:xfrm>
            <a:off x="7824192" y="4941168"/>
            <a:ext cx="3979274" cy="1520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9F942D4-7FD1-DC68-E60E-1DBFC0BF457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/>
          <a:stretch/>
        </p:blipFill>
        <p:spPr>
          <a:xfrm>
            <a:off x="2063552" y="3429000"/>
            <a:ext cx="5867186" cy="3411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790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109EC2-33E9-0629-F6D0-ECCB21B9A1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48DED9-BA22-07D2-DA35-427C6729A16C}"/>
              </a:ext>
            </a:extLst>
          </p:cNvPr>
          <p:cNvSpPr/>
          <p:nvPr/>
        </p:nvSpPr>
        <p:spPr bwMode="auto">
          <a:xfrm>
            <a:off x="2424761" y="3191841"/>
            <a:ext cx="352380" cy="381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63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56C7E3-0189-FDAA-E5F3-49908F83D3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4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138D32-CE12-A07D-4E1B-3EA57E9B37CB}"/>
              </a:ext>
            </a:extLst>
          </p:cNvPr>
          <p:cNvSpPr/>
          <p:nvPr/>
        </p:nvSpPr>
        <p:spPr bwMode="auto">
          <a:xfrm>
            <a:off x="5072380" y="3172606"/>
            <a:ext cx="352380" cy="390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8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D0A62-3707-5E2C-39A0-EA71CA1107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B56EBE-4584-B9C1-CCF0-DB4565769E93}"/>
              </a:ext>
            </a:extLst>
          </p:cNvPr>
          <p:cNvSpPr/>
          <p:nvPr/>
        </p:nvSpPr>
        <p:spPr bwMode="auto">
          <a:xfrm>
            <a:off x="6262857" y="2269117"/>
            <a:ext cx="5305751" cy="38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B43D34-7084-B3A6-6EF7-23E447192845}"/>
              </a:ext>
            </a:extLst>
          </p:cNvPr>
          <p:cNvSpPr/>
          <p:nvPr/>
        </p:nvSpPr>
        <p:spPr bwMode="auto">
          <a:xfrm>
            <a:off x="5862857" y="3146580"/>
            <a:ext cx="2038095" cy="343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70A76F-4705-B6BD-AE02-16D72AA858A9}"/>
              </a:ext>
            </a:extLst>
          </p:cNvPr>
          <p:cNvSpPr/>
          <p:nvPr/>
        </p:nvSpPr>
        <p:spPr bwMode="auto">
          <a:xfrm>
            <a:off x="5862857" y="3976354"/>
            <a:ext cx="2495237" cy="38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00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192BB9-E9AB-A252-0270-5A73C20547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7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D3BC2B-2C59-A7C3-FCE2-9E651B9A43A1}"/>
              </a:ext>
            </a:extLst>
          </p:cNvPr>
          <p:cNvSpPr/>
          <p:nvPr/>
        </p:nvSpPr>
        <p:spPr bwMode="auto">
          <a:xfrm>
            <a:off x="5215236" y="1372659"/>
            <a:ext cx="1171429" cy="419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30592C-072A-4536-9CF8-D699A055814D}"/>
              </a:ext>
            </a:extLst>
          </p:cNvPr>
          <p:cNvSpPr/>
          <p:nvPr/>
        </p:nvSpPr>
        <p:spPr bwMode="auto">
          <a:xfrm>
            <a:off x="5281904" y="2212137"/>
            <a:ext cx="4774536" cy="429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5D1BCD2-D0F0-2154-2CAE-13D2733F172F}"/>
              </a:ext>
            </a:extLst>
          </p:cNvPr>
          <p:cNvSpPr/>
          <p:nvPr/>
        </p:nvSpPr>
        <p:spPr bwMode="auto">
          <a:xfrm>
            <a:off x="5215238" y="3118391"/>
            <a:ext cx="5921322" cy="1513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58FF51B7-46A0-64B7-63A8-416FE6BBF0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1089473"/>
            <a:ext cx="4352002" cy="3542702"/>
          </a:xfrm>
          <a:prstGeom prst="rect">
            <a:avLst/>
          </a:prstGeom>
        </p:spPr>
      </p:pic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7634874-A330-68F0-FD52-6866141F47A3}"/>
              </a:ext>
            </a:extLst>
          </p:cNvPr>
          <p:cNvSpPr/>
          <p:nvPr/>
        </p:nvSpPr>
        <p:spPr bwMode="auto">
          <a:xfrm>
            <a:off x="6402664" y="1372659"/>
            <a:ext cx="4157832" cy="438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07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5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FE1E88-40C7-2FAA-068A-4A7203E82F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5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980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2023-11-24T06:43:23Z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