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1" r:id="rId15"/>
    <p:sldId id="370" r:id="rId16"/>
    <p:sldId id="369" r:id="rId17"/>
    <p:sldId id="368" r:id="rId18"/>
    <p:sldId id="367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524C8-AAC5-7868-66DF-FA7D2A271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12650"/>
            <a:ext cx="10800000" cy="203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C602D-155D-24B4-F7D0-5AB40BB14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8D0EE-BF29-ABE5-69ED-343BB3F263CE}"/>
              </a:ext>
            </a:extLst>
          </p:cNvPr>
          <p:cNvSpPr/>
          <p:nvPr/>
        </p:nvSpPr>
        <p:spPr bwMode="auto">
          <a:xfrm>
            <a:off x="551385" y="1878325"/>
            <a:ext cx="2482900" cy="42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B345A-7084-AA83-7461-E2F92FB26491}"/>
              </a:ext>
            </a:extLst>
          </p:cNvPr>
          <p:cNvSpPr/>
          <p:nvPr/>
        </p:nvSpPr>
        <p:spPr bwMode="auto">
          <a:xfrm>
            <a:off x="5807968" y="1821082"/>
            <a:ext cx="1740602" cy="48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D2560-DB43-2F46-5EAD-E21B34A49315}"/>
              </a:ext>
            </a:extLst>
          </p:cNvPr>
          <p:cNvSpPr/>
          <p:nvPr/>
        </p:nvSpPr>
        <p:spPr bwMode="auto">
          <a:xfrm>
            <a:off x="681904" y="2593845"/>
            <a:ext cx="1361904" cy="1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29FE49-8A07-35D5-8CC3-25E9C262AF4A}"/>
              </a:ext>
            </a:extLst>
          </p:cNvPr>
          <p:cNvSpPr/>
          <p:nvPr/>
        </p:nvSpPr>
        <p:spPr bwMode="auto">
          <a:xfrm>
            <a:off x="5807968" y="2492896"/>
            <a:ext cx="1264412" cy="53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DA867C-73D9-13D0-3396-EC595D7747DF}"/>
              </a:ext>
            </a:extLst>
          </p:cNvPr>
          <p:cNvSpPr/>
          <p:nvPr/>
        </p:nvSpPr>
        <p:spPr bwMode="auto">
          <a:xfrm>
            <a:off x="681904" y="3061319"/>
            <a:ext cx="380952" cy="16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295090-387C-9A6F-B7E6-01EEAC86E9C9}"/>
              </a:ext>
            </a:extLst>
          </p:cNvPr>
          <p:cNvSpPr/>
          <p:nvPr/>
        </p:nvSpPr>
        <p:spPr bwMode="auto">
          <a:xfrm>
            <a:off x="5951984" y="3217956"/>
            <a:ext cx="615634" cy="53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85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F5C72-2599-C373-28A7-42F7B4708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16205-BEF0-1B6A-5B91-D2E0C1C25FAC}"/>
              </a:ext>
            </a:extLst>
          </p:cNvPr>
          <p:cNvSpPr/>
          <p:nvPr/>
        </p:nvSpPr>
        <p:spPr bwMode="auto">
          <a:xfrm>
            <a:off x="977142" y="2355450"/>
            <a:ext cx="1609523" cy="219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F7014-08CD-DE76-C8C4-622401758934}"/>
              </a:ext>
            </a:extLst>
          </p:cNvPr>
          <p:cNvSpPr/>
          <p:nvPr/>
        </p:nvSpPr>
        <p:spPr bwMode="auto">
          <a:xfrm>
            <a:off x="4700952" y="2326827"/>
            <a:ext cx="1371428" cy="219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627183-A5CD-1B26-BCCF-32E276E49AEB}"/>
              </a:ext>
            </a:extLst>
          </p:cNvPr>
          <p:cNvSpPr/>
          <p:nvPr/>
        </p:nvSpPr>
        <p:spPr bwMode="auto">
          <a:xfrm>
            <a:off x="8148571" y="2336368"/>
            <a:ext cx="1857142" cy="219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8D960-4355-3561-E585-8600BB17FBDA}"/>
              </a:ext>
            </a:extLst>
          </p:cNvPr>
          <p:cNvSpPr/>
          <p:nvPr/>
        </p:nvSpPr>
        <p:spPr bwMode="auto">
          <a:xfrm>
            <a:off x="1805714" y="2832502"/>
            <a:ext cx="1495238" cy="18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D6FA7C-2A34-4183-AA5C-E07972E7E8FD}"/>
              </a:ext>
            </a:extLst>
          </p:cNvPr>
          <p:cNvSpPr/>
          <p:nvPr/>
        </p:nvSpPr>
        <p:spPr bwMode="auto">
          <a:xfrm>
            <a:off x="5520000" y="2813420"/>
            <a:ext cx="666666" cy="17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937751-7808-B1CA-91D9-50F4463CF472}"/>
              </a:ext>
            </a:extLst>
          </p:cNvPr>
          <p:cNvSpPr/>
          <p:nvPr/>
        </p:nvSpPr>
        <p:spPr bwMode="auto">
          <a:xfrm>
            <a:off x="9224761" y="2813420"/>
            <a:ext cx="533333" cy="17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D2C278-C88C-3275-B5C4-55BDFF682C07}"/>
              </a:ext>
            </a:extLst>
          </p:cNvPr>
          <p:cNvSpPr/>
          <p:nvPr/>
        </p:nvSpPr>
        <p:spPr bwMode="auto">
          <a:xfrm>
            <a:off x="1805714" y="3290472"/>
            <a:ext cx="542857" cy="17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11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1377D-B497-14E7-F759-7190AB783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478" y="2286299"/>
            <a:ext cx="7321832" cy="87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3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455FE-58C0-BA3E-890E-4D0E46DF2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2D231-26FB-3A8B-7A13-1E64816C46A5}"/>
              </a:ext>
            </a:extLst>
          </p:cNvPr>
          <p:cNvSpPr/>
          <p:nvPr/>
        </p:nvSpPr>
        <p:spPr bwMode="auto">
          <a:xfrm>
            <a:off x="5224761" y="3381752"/>
            <a:ext cx="457142" cy="19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D9B1D7-CD35-4ACE-ECC7-93B4CA3A1B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65" y="3713872"/>
            <a:ext cx="10800000" cy="236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3CE20-2DC7-6AD5-65A3-822BFFA70706}"/>
              </a:ext>
            </a:extLst>
          </p:cNvPr>
          <p:cNvSpPr/>
          <p:nvPr/>
        </p:nvSpPr>
        <p:spPr bwMode="auto">
          <a:xfrm>
            <a:off x="3800660" y="5548269"/>
            <a:ext cx="438095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160F2-643E-D238-447A-8FEC81D1DEFA}"/>
              </a:ext>
            </a:extLst>
          </p:cNvPr>
          <p:cNvSpPr/>
          <p:nvPr/>
        </p:nvSpPr>
        <p:spPr bwMode="auto">
          <a:xfrm>
            <a:off x="4876850" y="5548269"/>
            <a:ext cx="190476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892E01-2FDB-D8A0-CC67-0F1050339631}"/>
              </a:ext>
            </a:extLst>
          </p:cNvPr>
          <p:cNvSpPr/>
          <p:nvPr/>
        </p:nvSpPr>
        <p:spPr bwMode="auto">
          <a:xfrm>
            <a:off x="5724469" y="5529160"/>
            <a:ext cx="438095" cy="21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D54065-D5BC-4B30-AA02-54E0D53CF8A0}"/>
              </a:ext>
            </a:extLst>
          </p:cNvPr>
          <p:cNvSpPr/>
          <p:nvPr/>
        </p:nvSpPr>
        <p:spPr bwMode="auto">
          <a:xfrm>
            <a:off x="6686374" y="5548269"/>
            <a:ext cx="438095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903A17-DC60-0F93-88D2-4FA3C24B6116}"/>
              </a:ext>
            </a:extLst>
          </p:cNvPr>
          <p:cNvSpPr/>
          <p:nvPr/>
        </p:nvSpPr>
        <p:spPr bwMode="auto">
          <a:xfrm>
            <a:off x="7638755" y="5529160"/>
            <a:ext cx="447619" cy="21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8F1177-8E75-5956-8EAF-C64892570B78}"/>
              </a:ext>
            </a:extLst>
          </p:cNvPr>
          <p:cNvSpPr/>
          <p:nvPr/>
        </p:nvSpPr>
        <p:spPr bwMode="auto">
          <a:xfrm>
            <a:off x="8714945" y="5548269"/>
            <a:ext cx="190476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96F70E-5118-1213-A77E-448476098720}"/>
              </a:ext>
            </a:extLst>
          </p:cNvPr>
          <p:cNvSpPr/>
          <p:nvPr/>
        </p:nvSpPr>
        <p:spPr bwMode="auto">
          <a:xfrm>
            <a:off x="9562565" y="5548269"/>
            <a:ext cx="438095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AE236E-677F-09AE-CF52-561F697F7344}"/>
              </a:ext>
            </a:extLst>
          </p:cNvPr>
          <p:cNvSpPr/>
          <p:nvPr/>
        </p:nvSpPr>
        <p:spPr bwMode="auto">
          <a:xfrm>
            <a:off x="10524469" y="5529160"/>
            <a:ext cx="438095" cy="21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4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307FD-B042-F8EC-2555-D1F86A884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B1C0E-D36A-697E-9FD4-DCCC426470A3}"/>
              </a:ext>
            </a:extLst>
          </p:cNvPr>
          <p:cNvSpPr/>
          <p:nvPr/>
        </p:nvSpPr>
        <p:spPr bwMode="auto">
          <a:xfrm>
            <a:off x="1005714" y="2508497"/>
            <a:ext cx="7114285" cy="2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20412-8A82-2D6D-F1D8-0BD97265ABC2}"/>
              </a:ext>
            </a:extLst>
          </p:cNvPr>
          <p:cNvSpPr/>
          <p:nvPr/>
        </p:nvSpPr>
        <p:spPr bwMode="auto">
          <a:xfrm>
            <a:off x="1005714" y="2966583"/>
            <a:ext cx="7114285" cy="2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AA16D1-DF1F-98FD-0A88-608891FBE1F6}"/>
              </a:ext>
            </a:extLst>
          </p:cNvPr>
          <p:cNvSpPr/>
          <p:nvPr/>
        </p:nvSpPr>
        <p:spPr bwMode="auto">
          <a:xfrm>
            <a:off x="1558095" y="3443756"/>
            <a:ext cx="1219047" cy="20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CFD0DF-91A0-38CE-FB28-692DED26A9AA}"/>
              </a:ext>
            </a:extLst>
          </p:cNvPr>
          <p:cNvSpPr/>
          <p:nvPr/>
        </p:nvSpPr>
        <p:spPr bwMode="auto">
          <a:xfrm>
            <a:off x="1558095" y="3901842"/>
            <a:ext cx="6561904" cy="20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F2520F-D99E-936A-CFCE-933767DD117F}"/>
              </a:ext>
            </a:extLst>
          </p:cNvPr>
          <p:cNvSpPr/>
          <p:nvPr/>
        </p:nvSpPr>
        <p:spPr bwMode="auto">
          <a:xfrm>
            <a:off x="967619" y="4359928"/>
            <a:ext cx="1019047" cy="20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674CF4-879B-29D3-367A-77070B1A91F9}"/>
              </a:ext>
            </a:extLst>
          </p:cNvPr>
          <p:cNvSpPr/>
          <p:nvPr/>
        </p:nvSpPr>
        <p:spPr bwMode="auto">
          <a:xfrm>
            <a:off x="986666" y="4798927"/>
            <a:ext cx="7557606" cy="2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78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18BD5-E704-DF15-F22A-AEA427F3E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DE667A-1909-07E9-D73F-04740B2F76D6}"/>
              </a:ext>
            </a:extLst>
          </p:cNvPr>
          <p:cNvSpPr/>
          <p:nvPr/>
        </p:nvSpPr>
        <p:spPr bwMode="auto">
          <a:xfrm>
            <a:off x="986666" y="2041094"/>
            <a:ext cx="6409523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43A66-EA1E-96BA-10DE-49D17E492B47}"/>
              </a:ext>
            </a:extLst>
          </p:cNvPr>
          <p:cNvSpPr/>
          <p:nvPr/>
        </p:nvSpPr>
        <p:spPr bwMode="auto">
          <a:xfrm>
            <a:off x="977142" y="2499278"/>
            <a:ext cx="6295238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D11F0-2B13-95C6-9797-988C54AFEED5}"/>
              </a:ext>
            </a:extLst>
          </p:cNvPr>
          <p:cNvSpPr/>
          <p:nvPr/>
        </p:nvSpPr>
        <p:spPr bwMode="auto">
          <a:xfrm>
            <a:off x="977142" y="2957461"/>
            <a:ext cx="6775042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1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EC97C-3BE7-BF4A-F64D-97227C433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3AEF9-8C5F-1357-B2E8-8A5D6BB9478D}"/>
              </a:ext>
            </a:extLst>
          </p:cNvPr>
          <p:cNvSpPr/>
          <p:nvPr/>
        </p:nvSpPr>
        <p:spPr bwMode="auto">
          <a:xfrm>
            <a:off x="1224761" y="2507983"/>
            <a:ext cx="9285714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FA5B6-853D-2791-B416-0F11F6C623CA}"/>
              </a:ext>
            </a:extLst>
          </p:cNvPr>
          <p:cNvSpPr/>
          <p:nvPr/>
        </p:nvSpPr>
        <p:spPr bwMode="auto">
          <a:xfrm>
            <a:off x="996190" y="2975456"/>
            <a:ext cx="1466666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18A7B-7C29-0A08-F274-0F0A52FFDD58}"/>
              </a:ext>
            </a:extLst>
          </p:cNvPr>
          <p:cNvSpPr/>
          <p:nvPr/>
        </p:nvSpPr>
        <p:spPr bwMode="auto">
          <a:xfrm>
            <a:off x="996190" y="3442929"/>
            <a:ext cx="9514285" cy="19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E1034-0789-CE71-D4F4-4E0763D334C7}"/>
              </a:ext>
            </a:extLst>
          </p:cNvPr>
          <p:cNvSpPr/>
          <p:nvPr/>
        </p:nvSpPr>
        <p:spPr bwMode="auto">
          <a:xfrm>
            <a:off x="986666" y="3854350"/>
            <a:ext cx="9645838" cy="55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56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FCC8D-E451-0BC5-E5FF-011408895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49CA9-9A34-3241-EE8F-F2A6ECE21A72}"/>
              </a:ext>
            </a:extLst>
          </p:cNvPr>
          <p:cNvSpPr/>
          <p:nvPr/>
        </p:nvSpPr>
        <p:spPr bwMode="auto">
          <a:xfrm>
            <a:off x="1205714" y="2039869"/>
            <a:ext cx="9304761" cy="22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91A2DD-F1C3-7141-2160-1B63C6CFD657}"/>
              </a:ext>
            </a:extLst>
          </p:cNvPr>
          <p:cNvSpPr/>
          <p:nvPr/>
        </p:nvSpPr>
        <p:spPr bwMode="auto">
          <a:xfrm>
            <a:off x="996190" y="2526131"/>
            <a:ext cx="2057142" cy="1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4B7F1-DA33-F556-8BD2-5C6BF9F26A11}"/>
              </a:ext>
            </a:extLst>
          </p:cNvPr>
          <p:cNvSpPr/>
          <p:nvPr/>
        </p:nvSpPr>
        <p:spPr bwMode="auto">
          <a:xfrm>
            <a:off x="996190" y="2974255"/>
            <a:ext cx="9514285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9AE178-B203-A5CC-65E1-A5CAE80D055A}"/>
              </a:ext>
            </a:extLst>
          </p:cNvPr>
          <p:cNvSpPr/>
          <p:nvPr/>
        </p:nvSpPr>
        <p:spPr bwMode="auto">
          <a:xfrm>
            <a:off x="986666" y="3412845"/>
            <a:ext cx="10221902" cy="23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0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3D313-B8F3-302E-C656-24F132D93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80E02C-D48A-2974-EA3D-6AC9219E65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3119968" y="1867209"/>
            <a:ext cx="5952064" cy="119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497EA0D-989E-D846-05E7-D914D0B9CCF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84403"/>
            <a:ext cx="10800000" cy="45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ACFE179-0C4F-C5F6-9C7A-A282FD43BA4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16" y="3645024"/>
            <a:ext cx="10800000" cy="267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09385-5C19-E22A-9716-BD518FE2E2E2}"/>
              </a:ext>
            </a:extLst>
          </p:cNvPr>
          <p:cNvSpPr/>
          <p:nvPr/>
        </p:nvSpPr>
        <p:spPr bwMode="auto">
          <a:xfrm>
            <a:off x="978920" y="3787946"/>
            <a:ext cx="9561904" cy="219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C253ED-A86F-A662-BBA0-77DDA6B811E6}"/>
              </a:ext>
            </a:extLst>
          </p:cNvPr>
          <p:cNvSpPr/>
          <p:nvPr/>
        </p:nvSpPr>
        <p:spPr bwMode="auto">
          <a:xfrm>
            <a:off x="978920" y="4254826"/>
            <a:ext cx="9561904" cy="219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F1C185-F754-E72A-0D66-F431A4890D54}"/>
              </a:ext>
            </a:extLst>
          </p:cNvPr>
          <p:cNvSpPr/>
          <p:nvPr/>
        </p:nvSpPr>
        <p:spPr bwMode="auto">
          <a:xfrm>
            <a:off x="1607492" y="4712178"/>
            <a:ext cx="8933333" cy="2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81B0B6-B47E-BEA6-3CA0-E1BCC1A17A5C}"/>
              </a:ext>
            </a:extLst>
          </p:cNvPr>
          <p:cNvSpPr/>
          <p:nvPr/>
        </p:nvSpPr>
        <p:spPr bwMode="auto">
          <a:xfrm>
            <a:off x="978920" y="5160002"/>
            <a:ext cx="9561904" cy="2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9EC2D3-D078-0DA0-046C-04B8D7BB1A6C}"/>
              </a:ext>
            </a:extLst>
          </p:cNvPr>
          <p:cNvSpPr/>
          <p:nvPr/>
        </p:nvSpPr>
        <p:spPr bwMode="auto">
          <a:xfrm>
            <a:off x="978920" y="5598298"/>
            <a:ext cx="9734576" cy="2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D3BE90-0810-14AC-EE8F-2C2D670A97F4}"/>
              </a:ext>
            </a:extLst>
          </p:cNvPr>
          <p:cNvSpPr/>
          <p:nvPr/>
        </p:nvSpPr>
        <p:spPr bwMode="auto">
          <a:xfrm>
            <a:off x="978920" y="6030016"/>
            <a:ext cx="9734576" cy="473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39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3A351-04A8-6110-F997-ED0DA2061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55400-C889-5F18-8EF7-25E260A448D9}"/>
              </a:ext>
            </a:extLst>
          </p:cNvPr>
          <p:cNvSpPr/>
          <p:nvPr/>
        </p:nvSpPr>
        <p:spPr bwMode="auto">
          <a:xfrm>
            <a:off x="2967619" y="1907001"/>
            <a:ext cx="1076190" cy="2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95C2A-D7EC-73FE-DED7-62F4DBAE55A2}"/>
              </a:ext>
            </a:extLst>
          </p:cNvPr>
          <p:cNvSpPr/>
          <p:nvPr/>
        </p:nvSpPr>
        <p:spPr bwMode="auto">
          <a:xfrm>
            <a:off x="5920000" y="1887919"/>
            <a:ext cx="1285714" cy="26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B9E65D-ACC6-911D-8D27-0440DCFE4E7B}"/>
              </a:ext>
            </a:extLst>
          </p:cNvPr>
          <p:cNvSpPr/>
          <p:nvPr/>
        </p:nvSpPr>
        <p:spPr bwMode="auto">
          <a:xfrm>
            <a:off x="9891428" y="1907001"/>
            <a:ext cx="780952" cy="22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6B2ECE-511E-4E94-2021-0CB83617D840}"/>
              </a:ext>
            </a:extLst>
          </p:cNvPr>
          <p:cNvSpPr/>
          <p:nvPr/>
        </p:nvSpPr>
        <p:spPr bwMode="auto">
          <a:xfrm>
            <a:off x="2062857" y="2822921"/>
            <a:ext cx="323809" cy="1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1E17CD-4E6D-592F-FF86-3C3D7C4F0267}"/>
              </a:ext>
            </a:extLst>
          </p:cNvPr>
          <p:cNvSpPr/>
          <p:nvPr/>
        </p:nvSpPr>
        <p:spPr bwMode="auto">
          <a:xfrm>
            <a:off x="5510476" y="2822921"/>
            <a:ext cx="323809" cy="1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90CB9-B6AF-0C02-1447-2E92AA1373BF}"/>
              </a:ext>
            </a:extLst>
          </p:cNvPr>
          <p:cNvSpPr/>
          <p:nvPr/>
        </p:nvSpPr>
        <p:spPr bwMode="auto">
          <a:xfrm>
            <a:off x="7177142" y="2794299"/>
            <a:ext cx="847619" cy="23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06A8C6-AAED-566B-4463-2C2294508DBE}"/>
              </a:ext>
            </a:extLst>
          </p:cNvPr>
          <p:cNvSpPr/>
          <p:nvPr/>
        </p:nvSpPr>
        <p:spPr bwMode="auto">
          <a:xfrm>
            <a:off x="4262857" y="2975574"/>
            <a:ext cx="190476" cy="1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C228F2-7B3C-B9A4-4AEC-C6DFC8884752}"/>
              </a:ext>
            </a:extLst>
          </p:cNvPr>
          <p:cNvSpPr/>
          <p:nvPr/>
        </p:nvSpPr>
        <p:spPr bwMode="auto">
          <a:xfrm>
            <a:off x="7986666" y="3519402"/>
            <a:ext cx="457142" cy="2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6DC63F-6C5A-DD65-F402-32FA91DB2549}"/>
              </a:ext>
            </a:extLst>
          </p:cNvPr>
          <p:cNvSpPr/>
          <p:nvPr/>
        </p:nvSpPr>
        <p:spPr bwMode="auto">
          <a:xfrm>
            <a:off x="4577142" y="4063229"/>
            <a:ext cx="1076190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31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AFF36-D1DA-4EA9-AF0A-F35214A32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5E493-F337-2175-066F-ECA337135820}"/>
              </a:ext>
            </a:extLst>
          </p:cNvPr>
          <p:cNvSpPr/>
          <p:nvPr/>
        </p:nvSpPr>
        <p:spPr bwMode="auto">
          <a:xfrm>
            <a:off x="8120000" y="1143746"/>
            <a:ext cx="466666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AE282-33E1-3BB5-BB2A-EC9843076B4B}"/>
              </a:ext>
            </a:extLst>
          </p:cNvPr>
          <p:cNvSpPr/>
          <p:nvPr/>
        </p:nvSpPr>
        <p:spPr bwMode="auto">
          <a:xfrm>
            <a:off x="2205714" y="1697153"/>
            <a:ext cx="466666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25140-F796-B777-3EB7-1B8726249A40}"/>
              </a:ext>
            </a:extLst>
          </p:cNvPr>
          <p:cNvSpPr/>
          <p:nvPr/>
        </p:nvSpPr>
        <p:spPr bwMode="auto">
          <a:xfrm>
            <a:off x="5100952" y="1697153"/>
            <a:ext cx="457142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C4E8A8-295B-CA65-0874-CD9222CA66F3}"/>
              </a:ext>
            </a:extLst>
          </p:cNvPr>
          <p:cNvSpPr/>
          <p:nvPr/>
        </p:nvSpPr>
        <p:spPr bwMode="auto">
          <a:xfrm>
            <a:off x="7024761" y="2250559"/>
            <a:ext cx="571428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80AD13-A3EB-4704-D6A2-655A47A2D337}"/>
              </a:ext>
            </a:extLst>
          </p:cNvPr>
          <p:cNvSpPr/>
          <p:nvPr/>
        </p:nvSpPr>
        <p:spPr bwMode="auto">
          <a:xfrm>
            <a:off x="1377142" y="2813507"/>
            <a:ext cx="333333" cy="1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B1615D-918E-75CF-B566-DE10AF5B79AC}"/>
              </a:ext>
            </a:extLst>
          </p:cNvPr>
          <p:cNvSpPr/>
          <p:nvPr/>
        </p:nvSpPr>
        <p:spPr bwMode="auto">
          <a:xfrm>
            <a:off x="6462857" y="3366913"/>
            <a:ext cx="323809" cy="1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828F8C-212A-B770-1A4C-00EA42CCFAAB}"/>
              </a:ext>
            </a:extLst>
          </p:cNvPr>
          <p:cNvSpPr/>
          <p:nvPr/>
        </p:nvSpPr>
        <p:spPr bwMode="auto">
          <a:xfrm>
            <a:off x="9624761" y="3366913"/>
            <a:ext cx="323809" cy="1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FEE6FD-9D3E-DABF-A43D-8514ACA2DEA4}"/>
              </a:ext>
            </a:extLst>
          </p:cNvPr>
          <p:cNvSpPr/>
          <p:nvPr/>
        </p:nvSpPr>
        <p:spPr bwMode="auto">
          <a:xfrm>
            <a:off x="8167619" y="3929861"/>
            <a:ext cx="314285" cy="1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36F274-16E5-223F-4318-3CBEE3362123}"/>
              </a:ext>
            </a:extLst>
          </p:cNvPr>
          <p:cNvSpPr/>
          <p:nvPr/>
        </p:nvSpPr>
        <p:spPr bwMode="auto">
          <a:xfrm>
            <a:off x="3586666" y="4483268"/>
            <a:ext cx="457142" cy="1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4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09482-D2EE-F780-61FD-A429CBD25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08E4B-6507-C0B9-7DF8-7796B5624EDC}"/>
              </a:ext>
            </a:extLst>
          </p:cNvPr>
          <p:cNvSpPr/>
          <p:nvPr/>
        </p:nvSpPr>
        <p:spPr bwMode="auto">
          <a:xfrm>
            <a:off x="2491428" y="1705902"/>
            <a:ext cx="447619" cy="20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803C15-414C-9443-8B05-9AA21BC84272}"/>
              </a:ext>
            </a:extLst>
          </p:cNvPr>
          <p:cNvSpPr/>
          <p:nvPr/>
        </p:nvSpPr>
        <p:spPr bwMode="auto">
          <a:xfrm>
            <a:off x="9148571" y="2258711"/>
            <a:ext cx="457142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C83C02-15D3-E6D6-C690-94A3C39430AF}"/>
              </a:ext>
            </a:extLst>
          </p:cNvPr>
          <p:cNvSpPr/>
          <p:nvPr/>
        </p:nvSpPr>
        <p:spPr bwMode="auto">
          <a:xfrm>
            <a:off x="3034285" y="2811520"/>
            <a:ext cx="590476" cy="20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7CE344-6DE5-23FD-D435-3161D689A01E}"/>
              </a:ext>
            </a:extLst>
          </p:cNvPr>
          <p:cNvSpPr/>
          <p:nvPr/>
        </p:nvSpPr>
        <p:spPr bwMode="auto">
          <a:xfrm>
            <a:off x="5224761" y="3926670"/>
            <a:ext cx="600000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4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468DA-713E-E918-B158-0FB93E514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BFBB7-C050-B0BF-2AEB-DF47B7CA9E76}"/>
              </a:ext>
            </a:extLst>
          </p:cNvPr>
          <p:cNvSpPr/>
          <p:nvPr/>
        </p:nvSpPr>
        <p:spPr bwMode="auto">
          <a:xfrm>
            <a:off x="10815238" y="1640454"/>
            <a:ext cx="285715" cy="25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19610D-4285-6135-236E-9787EB0B5743}"/>
              </a:ext>
            </a:extLst>
          </p:cNvPr>
          <p:cNvSpPr/>
          <p:nvPr/>
        </p:nvSpPr>
        <p:spPr bwMode="auto">
          <a:xfrm>
            <a:off x="10815238" y="2203866"/>
            <a:ext cx="285715" cy="25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3B407-8715-B45D-B0D6-78231B9109ED}"/>
              </a:ext>
            </a:extLst>
          </p:cNvPr>
          <p:cNvSpPr/>
          <p:nvPr/>
        </p:nvSpPr>
        <p:spPr bwMode="auto">
          <a:xfrm>
            <a:off x="10853333" y="2786376"/>
            <a:ext cx="247619" cy="2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77418-B9C2-513D-A811-B9979BDE528E}"/>
              </a:ext>
            </a:extLst>
          </p:cNvPr>
          <p:cNvSpPr/>
          <p:nvPr/>
        </p:nvSpPr>
        <p:spPr bwMode="auto">
          <a:xfrm>
            <a:off x="10853333" y="3340239"/>
            <a:ext cx="247619" cy="2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26857-FA7D-3616-3F2C-C84010B1F3DA}"/>
              </a:ext>
            </a:extLst>
          </p:cNvPr>
          <p:cNvSpPr/>
          <p:nvPr/>
        </p:nvSpPr>
        <p:spPr bwMode="auto">
          <a:xfrm>
            <a:off x="10815238" y="3865453"/>
            <a:ext cx="285715" cy="25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74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27FDC-112C-EDED-439F-8FD89D557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774FA-3278-470F-F39F-B23EA5198E90}"/>
              </a:ext>
            </a:extLst>
          </p:cNvPr>
          <p:cNvSpPr/>
          <p:nvPr/>
        </p:nvSpPr>
        <p:spPr bwMode="auto">
          <a:xfrm>
            <a:off x="9300952" y="1792880"/>
            <a:ext cx="219047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0C2AC6-E432-2BBB-DE52-0A9D343EDF37}"/>
              </a:ext>
            </a:extLst>
          </p:cNvPr>
          <p:cNvSpPr/>
          <p:nvPr/>
        </p:nvSpPr>
        <p:spPr bwMode="auto">
          <a:xfrm>
            <a:off x="7329523" y="2957386"/>
            <a:ext cx="219047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90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8595B-FD16-5ED5-2F59-F4E8ADA9A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F872C4-161E-9E49-80B8-4F553F187D27}"/>
              </a:ext>
            </a:extLst>
          </p:cNvPr>
          <p:cNvSpPr/>
          <p:nvPr/>
        </p:nvSpPr>
        <p:spPr bwMode="auto">
          <a:xfrm>
            <a:off x="2415238" y="1602155"/>
            <a:ext cx="219047" cy="200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30044-9E8E-377F-9EA5-83AA5708DBF4}"/>
              </a:ext>
            </a:extLst>
          </p:cNvPr>
          <p:cNvSpPr/>
          <p:nvPr/>
        </p:nvSpPr>
        <p:spPr bwMode="auto">
          <a:xfrm>
            <a:off x="6662857" y="2595127"/>
            <a:ext cx="228571" cy="21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DD851-404B-DBAE-0AB8-C2A645B18DDF}"/>
              </a:ext>
            </a:extLst>
          </p:cNvPr>
          <p:cNvSpPr/>
          <p:nvPr/>
        </p:nvSpPr>
        <p:spPr bwMode="auto">
          <a:xfrm>
            <a:off x="9967619" y="3597648"/>
            <a:ext cx="209523" cy="200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07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5761A-3F4B-169D-DCA3-094245E26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77DF3-024B-69F3-1469-12A518C9FB67}"/>
              </a:ext>
            </a:extLst>
          </p:cNvPr>
          <p:cNvSpPr/>
          <p:nvPr/>
        </p:nvSpPr>
        <p:spPr bwMode="auto">
          <a:xfrm>
            <a:off x="2596190" y="2135999"/>
            <a:ext cx="600000" cy="2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C7170A-738E-E871-441D-A4637FAB7DBE}"/>
              </a:ext>
            </a:extLst>
          </p:cNvPr>
          <p:cNvSpPr/>
          <p:nvPr/>
        </p:nvSpPr>
        <p:spPr bwMode="auto">
          <a:xfrm>
            <a:off x="5472380" y="2135999"/>
            <a:ext cx="466666" cy="2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C9D2B3-4B34-C6A6-839D-FD95338618BF}"/>
              </a:ext>
            </a:extLst>
          </p:cNvPr>
          <p:cNvSpPr/>
          <p:nvPr/>
        </p:nvSpPr>
        <p:spPr bwMode="auto">
          <a:xfrm>
            <a:off x="8215238" y="2135999"/>
            <a:ext cx="333333" cy="190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B6A39-3D54-176F-4AAF-FE1202701B6F}"/>
              </a:ext>
            </a:extLst>
          </p:cNvPr>
          <p:cNvSpPr/>
          <p:nvPr/>
        </p:nvSpPr>
        <p:spPr bwMode="auto">
          <a:xfrm>
            <a:off x="10691428" y="2135999"/>
            <a:ext cx="190476" cy="190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30DB60-1ED7-5A9B-7669-B802FC4E7751}"/>
              </a:ext>
            </a:extLst>
          </p:cNvPr>
          <p:cNvSpPr/>
          <p:nvPr/>
        </p:nvSpPr>
        <p:spPr bwMode="auto">
          <a:xfrm>
            <a:off x="2462857" y="2794326"/>
            <a:ext cx="600000" cy="20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4FE4CB-886B-581F-365E-CA0DB3D4B90F}"/>
              </a:ext>
            </a:extLst>
          </p:cNvPr>
          <p:cNvSpPr/>
          <p:nvPr/>
        </p:nvSpPr>
        <p:spPr bwMode="auto">
          <a:xfrm>
            <a:off x="5215238" y="2794326"/>
            <a:ext cx="314285" cy="190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DF65F2-05C9-98C4-5FE5-445FFF871A13}"/>
              </a:ext>
            </a:extLst>
          </p:cNvPr>
          <p:cNvSpPr/>
          <p:nvPr/>
        </p:nvSpPr>
        <p:spPr bwMode="auto">
          <a:xfrm>
            <a:off x="8062857" y="2794326"/>
            <a:ext cx="161904" cy="190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41EE68-3ED8-16F7-4510-525C0B2B2D32}"/>
              </a:ext>
            </a:extLst>
          </p:cNvPr>
          <p:cNvSpPr/>
          <p:nvPr/>
        </p:nvSpPr>
        <p:spPr bwMode="auto">
          <a:xfrm>
            <a:off x="10548571" y="2794326"/>
            <a:ext cx="190476" cy="190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6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8CC51-AF49-604D-112A-E7B27368F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47AD5-97A0-15B4-2D04-B4344CF2F4B8}"/>
              </a:ext>
            </a:extLst>
          </p:cNvPr>
          <p:cNvSpPr/>
          <p:nvPr/>
        </p:nvSpPr>
        <p:spPr bwMode="auto">
          <a:xfrm>
            <a:off x="730696" y="2370517"/>
            <a:ext cx="2556992" cy="57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346D4A-2586-3257-84B4-8D26C9A1EDA7}"/>
              </a:ext>
            </a:extLst>
          </p:cNvPr>
          <p:cNvSpPr/>
          <p:nvPr/>
        </p:nvSpPr>
        <p:spPr bwMode="auto">
          <a:xfrm>
            <a:off x="6348571" y="2508937"/>
            <a:ext cx="2219047" cy="43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E47AD5-97A0-15B4-2D04-B4344CF2F4B8}"/>
              </a:ext>
            </a:extLst>
          </p:cNvPr>
          <p:cNvSpPr/>
          <p:nvPr/>
        </p:nvSpPr>
        <p:spPr bwMode="auto">
          <a:xfrm>
            <a:off x="983432" y="3220129"/>
            <a:ext cx="2556992" cy="57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E47AD5-97A0-15B4-2D04-B4344CF2F4B8}"/>
              </a:ext>
            </a:extLst>
          </p:cNvPr>
          <p:cNvSpPr/>
          <p:nvPr/>
        </p:nvSpPr>
        <p:spPr bwMode="auto">
          <a:xfrm>
            <a:off x="551384" y="3797672"/>
            <a:ext cx="2556992" cy="57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8346D4A-2586-3257-84B4-8D26C9A1EDA7}"/>
              </a:ext>
            </a:extLst>
          </p:cNvPr>
          <p:cNvSpPr/>
          <p:nvPr/>
        </p:nvSpPr>
        <p:spPr bwMode="auto">
          <a:xfrm>
            <a:off x="6321507" y="3140968"/>
            <a:ext cx="2219047" cy="58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346D4A-2586-3257-84B4-8D26C9A1EDA7}"/>
              </a:ext>
            </a:extLst>
          </p:cNvPr>
          <p:cNvSpPr/>
          <p:nvPr/>
        </p:nvSpPr>
        <p:spPr bwMode="auto">
          <a:xfrm>
            <a:off x="6321506" y="3728462"/>
            <a:ext cx="2219047" cy="486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8346D4A-2586-3257-84B4-8D26C9A1EDA7}"/>
              </a:ext>
            </a:extLst>
          </p:cNvPr>
          <p:cNvSpPr/>
          <p:nvPr/>
        </p:nvSpPr>
        <p:spPr bwMode="auto">
          <a:xfrm>
            <a:off x="6204664" y="4124878"/>
            <a:ext cx="2219047" cy="587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4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2023-11-22T09:25:55Z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