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71EDDB-B29A-CC86-AF51-E484EBA3C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100387"/>
            <a:ext cx="81057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D5A5C-9264-A638-EE4E-C9B7E7E79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8E99E-6303-FB35-D476-F8E905AC1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60DFE-1A21-EEF5-D865-74FAF143C338}"/>
              </a:ext>
            </a:extLst>
          </p:cNvPr>
          <p:cNvSpPr/>
          <p:nvPr/>
        </p:nvSpPr>
        <p:spPr bwMode="auto">
          <a:xfrm>
            <a:off x="5216329" y="1755905"/>
            <a:ext cx="1124082" cy="36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80298-A684-5D1A-2608-D49C37F71432}"/>
              </a:ext>
            </a:extLst>
          </p:cNvPr>
          <p:cNvSpPr/>
          <p:nvPr/>
        </p:nvSpPr>
        <p:spPr bwMode="auto">
          <a:xfrm>
            <a:off x="6612916" y="2207502"/>
            <a:ext cx="791967" cy="349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EBFB78-9AB1-412B-CF8E-EFC298849596}"/>
              </a:ext>
            </a:extLst>
          </p:cNvPr>
          <p:cNvSpPr/>
          <p:nvPr/>
        </p:nvSpPr>
        <p:spPr bwMode="auto">
          <a:xfrm>
            <a:off x="685936" y="3519692"/>
            <a:ext cx="6922232" cy="383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5FC979-531D-F83B-22A5-E9B48CE0628A}"/>
              </a:ext>
            </a:extLst>
          </p:cNvPr>
          <p:cNvSpPr/>
          <p:nvPr/>
        </p:nvSpPr>
        <p:spPr bwMode="auto">
          <a:xfrm>
            <a:off x="1055440" y="4329159"/>
            <a:ext cx="2160240" cy="77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266FD6-904F-DD5D-1B9A-ED6B3C9B9584}"/>
              </a:ext>
            </a:extLst>
          </p:cNvPr>
          <p:cNvSpPr/>
          <p:nvPr/>
        </p:nvSpPr>
        <p:spPr bwMode="auto">
          <a:xfrm>
            <a:off x="1580093" y="5530579"/>
            <a:ext cx="1081503" cy="28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E1F9B2-6F74-79EA-3C31-9846FD2D891B}"/>
              </a:ext>
            </a:extLst>
          </p:cNvPr>
          <p:cNvSpPr/>
          <p:nvPr/>
        </p:nvSpPr>
        <p:spPr bwMode="auto">
          <a:xfrm>
            <a:off x="685936" y="6165305"/>
            <a:ext cx="5645959" cy="45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81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46DF9-75B7-1FD2-39D7-EC6D10BA3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F7C3A-AC4F-7866-56DA-ED6EE82FF9D8}"/>
              </a:ext>
            </a:extLst>
          </p:cNvPr>
          <p:cNvSpPr/>
          <p:nvPr/>
        </p:nvSpPr>
        <p:spPr bwMode="auto">
          <a:xfrm>
            <a:off x="1758094" y="3125772"/>
            <a:ext cx="6282121" cy="4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79BD5B-372F-EB7D-DC90-676FB12E500E}"/>
              </a:ext>
            </a:extLst>
          </p:cNvPr>
          <p:cNvSpPr/>
          <p:nvPr/>
        </p:nvSpPr>
        <p:spPr bwMode="auto">
          <a:xfrm>
            <a:off x="1631504" y="3992999"/>
            <a:ext cx="2448271" cy="85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F477A5-9687-9749-E24A-7987E1B468B7}"/>
              </a:ext>
            </a:extLst>
          </p:cNvPr>
          <p:cNvSpPr/>
          <p:nvPr/>
        </p:nvSpPr>
        <p:spPr bwMode="auto">
          <a:xfrm>
            <a:off x="2215238" y="5374844"/>
            <a:ext cx="1685714" cy="33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906CAE-E640-4F5E-0907-7703338F2398}"/>
              </a:ext>
            </a:extLst>
          </p:cNvPr>
          <p:cNvSpPr/>
          <p:nvPr/>
        </p:nvSpPr>
        <p:spPr bwMode="auto">
          <a:xfrm>
            <a:off x="1767618" y="6146770"/>
            <a:ext cx="6282121" cy="4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3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AEA67-3927-BDAA-D086-10DB474FB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4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7B8F3-ED89-DDAE-F165-B165619D58F6}"/>
              </a:ext>
            </a:extLst>
          </p:cNvPr>
          <p:cNvSpPr/>
          <p:nvPr/>
        </p:nvSpPr>
        <p:spPr bwMode="auto">
          <a:xfrm>
            <a:off x="1512160" y="4113818"/>
            <a:ext cx="3213482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9EF79-A4C1-CB53-C753-686B7C5F8C72}"/>
              </a:ext>
            </a:extLst>
          </p:cNvPr>
          <p:cNvSpPr/>
          <p:nvPr/>
        </p:nvSpPr>
        <p:spPr bwMode="auto">
          <a:xfrm>
            <a:off x="2035284" y="4779584"/>
            <a:ext cx="2548547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DD634-353D-F04A-7FAB-95B3E768DF44}"/>
              </a:ext>
            </a:extLst>
          </p:cNvPr>
          <p:cNvSpPr/>
          <p:nvPr/>
        </p:nvSpPr>
        <p:spPr bwMode="auto">
          <a:xfrm>
            <a:off x="2752714" y="5475272"/>
            <a:ext cx="949098" cy="239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B80FCF-7757-E43C-0811-E782A4E75BA2}"/>
              </a:ext>
            </a:extLst>
          </p:cNvPr>
          <p:cNvSpPr/>
          <p:nvPr/>
        </p:nvSpPr>
        <p:spPr bwMode="auto">
          <a:xfrm>
            <a:off x="1512159" y="6081194"/>
            <a:ext cx="3213481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93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76C5F-30D6-4DE4-9DB7-C3F10B604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5E0D3-F434-D137-FEDC-7E21B7C1D6C6}"/>
              </a:ext>
            </a:extLst>
          </p:cNvPr>
          <p:cNvSpPr/>
          <p:nvPr/>
        </p:nvSpPr>
        <p:spPr bwMode="auto">
          <a:xfrm>
            <a:off x="2299909" y="3884153"/>
            <a:ext cx="3554795" cy="440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BF7CE-F98F-144C-39FA-7B6523244609}"/>
              </a:ext>
            </a:extLst>
          </p:cNvPr>
          <p:cNvSpPr/>
          <p:nvPr/>
        </p:nvSpPr>
        <p:spPr bwMode="auto">
          <a:xfrm>
            <a:off x="2942895" y="4738507"/>
            <a:ext cx="2911809" cy="29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2845F5-B78E-418E-3DA4-B7D4752419E3}"/>
              </a:ext>
            </a:extLst>
          </p:cNvPr>
          <p:cNvSpPr/>
          <p:nvPr/>
        </p:nvSpPr>
        <p:spPr bwMode="auto">
          <a:xfrm>
            <a:off x="4045157" y="5528555"/>
            <a:ext cx="927737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DB5D64-80B5-E41A-D0FE-650C6FA791D6}"/>
              </a:ext>
            </a:extLst>
          </p:cNvPr>
          <p:cNvSpPr/>
          <p:nvPr/>
        </p:nvSpPr>
        <p:spPr bwMode="auto">
          <a:xfrm>
            <a:off x="2309094" y="6272669"/>
            <a:ext cx="2939365" cy="431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1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398ED-FAB0-7128-432B-FCC1A4DDB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FA7B5-1D04-6CEF-8987-8CD0AB9D145C}"/>
              </a:ext>
            </a:extLst>
          </p:cNvPr>
          <p:cNvSpPr/>
          <p:nvPr/>
        </p:nvSpPr>
        <p:spPr bwMode="auto">
          <a:xfrm>
            <a:off x="1396190" y="2831838"/>
            <a:ext cx="3676190" cy="457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845D0E-FE91-9EBE-095D-851C427F5310}"/>
              </a:ext>
            </a:extLst>
          </p:cNvPr>
          <p:cNvSpPr/>
          <p:nvPr/>
        </p:nvSpPr>
        <p:spPr bwMode="auto">
          <a:xfrm>
            <a:off x="2063552" y="3661613"/>
            <a:ext cx="2799304" cy="886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2089CF-58DD-080B-B06C-2ECAD97D017B}"/>
              </a:ext>
            </a:extLst>
          </p:cNvPr>
          <p:cNvSpPr/>
          <p:nvPr/>
        </p:nvSpPr>
        <p:spPr bwMode="auto">
          <a:xfrm>
            <a:off x="2767619" y="5054106"/>
            <a:ext cx="961904" cy="39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62CCE2-694E-61AC-FE8C-3C8B0B900156}"/>
              </a:ext>
            </a:extLst>
          </p:cNvPr>
          <p:cNvSpPr/>
          <p:nvPr/>
        </p:nvSpPr>
        <p:spPr bwMode="auto">
          <a:xfrm>
            <a:off x="1405714" y="5817117"/>
            <a:ext cx="3538158" cy="56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2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0C619-877B-3348-4E19-EEC3C7AB6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8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BB48F-093E-F224-B863-1C61CB02D71F}"/>
              </a:ext>
            </a:extLst>
          </p:cNvPr>
          <p:cNvSpPr/>
          <p:nvPr/>
        </p:nvSpPr>
        <p:spPr bwMode="auto">
          <a:xfrm>
            <a:off x="1604582" y="3611283"/>
            <a:ext cx="4113737" cy="36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FBB91D-7F18-C7DE-BF6D-D2DDA4667CFC}"/>
              </a:ext>
            </a:extLst>
          </p:cNvPr>
          <p:cNvSpPr/>
          <p:nvPr/>
        </p:nvSpPr>
        <p:spPr bwMode="auto">
          <a:xfrm>
            <a:off x="1991545" y="4293096"/>
            <a:ext cx="2137962" cy="84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C5DED-6519-17BB-E6E4-E296DE76EA0E}"/>
              </a:ext>
            </a:extLst>
          </p:cNvPr>
          <p:cNvSpPr/>
          <p:nvPr/>
        </p:nvSpPr>
        <p:spPr bwMode="auto">
          <a:xfrm>
            <a:off x="2626575" y="5588597"/>
            <a:ext cx="1296814" cy="28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FD68E9-BCDF-BBAA-D64F-FB7494A2F184}"/>
              </a:ext>
            </a:extLst>
          </p:cNvPr>
          <p:cNvSpPr/>
          <p:nvPr/>
        </p:nvSpPr>
        <p:spPr bwMode="auto">
          <a:xfrm>
            <a:off x="1613170" y="6302149"/>
            <a:ext cx="4087972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7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D343A-4E24-7574-34F1-0C3B8622D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7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F65B5-8FA0-80E7-9805-FFA03B1CDA69}"/>
              </a:ext>
            </a:extLst>
          </p:cNvPr>
          <p:cNvSpPr/>
          <p:nvPr/>
        </p:nvSpPr>
        <p:spPr bwMode="auto">
          <a:xfrm>
            <a:off x="1478264" y="4537367"/>
            <a:ext cx="3835068" cy="32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C1C38C-EE03-5D0C-C01E-E6AD12D9C3E1}"/>
              </a:ext>
            </a:extLst>
          </p:cNvPr>
          <p:cNvSpPr/>
          <p:nvPr/>
        </p:nvSpPr>
        <p:spPr bwMode="auto">
          <a:xfrm>
            <a:off x="1995925" y="5200860"/>
            <a:ext cx="3492391" cy="2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4056DA-CD72-3EB4-2CC4-8E535532B84A}"/>
              </a:ext>
            </a:extLst>
          </p:cNvPr>
          <p:cNvSpPr/>
          <p:nvPr/>
        </p:nvSpPr>
        <p:spPr bwMode="auto">
          <a:xfrm>
            <a:off x="3366634" y="5842481"/>
            <a:ext cx="918666" cy="24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9B82A5-1B5E-EC08-6555-7EF2385ED07B}"/>
              </a:ext>
            </a:extLst>
          </p:cNvPr>
          <p:cNvSpPr/>
          <p:nvPr/>
        </p:nvSpPr>
        <p:spPr bwMode="auto">
          <a:xfrm>
            <a:off x="1485555" y="6433063"/>
            <a:ext cx="3645502" cy="30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5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