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A38794D-E3FE-7C0B-C065-C7AFF0258B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3071812"/>
            <a:ext cx="54673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4A9FC-BAD7-3230-9893-0EEBD0D683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9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EB5A12-3DEB-47EE-13B3-B04C196DA93D}"/>
              </a:ext>
            </a:extLst>
          </p:cNvPr>
          <p:cNvSpPr/>
          <p:nvPr/>
        </p:nvSpPr>
        <p:spPr bwMode="auto">
          <a:xfrm>
            <a:off x="2740401" y="3500395"/>
            <a:ext cx="244658" cy="292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233541-8A96-90D7-B67F-7CAF38E3F177}"/>
              </a:ext>
            </a:extLst>
          </p:cNvPr>
          <p:cNvSpPr/>
          <p:nvPr/>
        </p:nvSpPr>
        <p:spPr bwMode="auto">
          <a:xfrm>
            <a:off x="6102476" y="3500395"/>
            <a:ext cx="465639" cy="292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137481-FA33-6DCB-FA20-D1E5A38A4172}"/>
              </a:ext>
            </a:extLst>
          </p:cNvPr>
          <p:cNvSpPr/>
          <p:nvPr/>
        </p:nvSpPr>
        <p:spPr bwMode="auto">
          <a:xfrm>
            <a:off x="2535204" y="4258913"/>
            <a:ext cx="244658" cy="292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FEE7B9-C96D-4B43-C864-32F403989C16}"/>
              </a:ext>
            </a:extLst>
          </p:cNvPr>
          <p:cNvSpPr/>
          <p:nvPr/>
        </p:nvSpPr>
        <p:spPr bwMode="auto">
          <a:xfrm>
            <a:off x="4310948" y="4503851"/>
            <a:ext cx="244658" cy="292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B4CC28-181C-94F7-DE79-5E9EDEF9C3DE}"/>
              </a:ext>
            </a:extLst>
          </p:cNvPr>
          <p:cNvSpPr/>
          <p:nvPr/>
        </p:nvSpPr>
        <p:spPr bwMode="auto">
          <a:xfrm>
            <a:off x="2748293" y="6273728"/>
            <a:ext cx="891817" cy="292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3AAA13-0CF6-92C9-B1D5-73DB1660D900}"/>
              </a:ext>
            </a:extLst>
          </p:cNvPr>
          <p:cNvSpPr/>
          <p:nvPr/>
        </p:nvSpPr>
        <p:spPr bwMode="auto">
          <a:xfrm>
            <a:off x="6497086" y="6273728"/>
            <a:ext cx="457747" cy="292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B5D604-AC90-883E-80AD-EC2AD6BE0C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7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09A816-311A-771C-2086-150F946CC3C0}"/>
              </a:ext>
            </a:extLst>
          </p:cNvPr>
          <p:cNvSpPr/>
          <p:nvPr/>
        </p:nvSpPr>
        <p:spPr bwMode="auto">
          <a:xfrm>
            <a:off x="7520125" y="2154222"/>
            <a:ext cx="772338" cy="33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D09A4B-2C39-BCF7-410D-14A90976ED5D}"/>
              </a:ext>
            </a:extLst>
          </p:cNvPr>
          <p:cNvSpPr/>
          <p:nvPr/>
        </p:nvSpPr>
        <p:spPr bwMode="auto">
          <a:xfrm>
            <a:off x="4546180" y="3860888"/>
            <a:ext cx="275200" cy="32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1FC0A6-7E06-4A12-AC55-CADB95B8AC77}"/>
              </a:ext>
            </a:extLst>
          </p:cNvPr>
          <p:cNvSpPr/>
          <p:nvPr/>
        </p:nvSpPr>
        <p:spPr bwMode="auto">
          <a:xfrm>
            <a:off x="7378086" y="4998666"/>
            <a:ext cx="461627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46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1EC26-2036-E558-6C4A-7E6D3D1974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50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631E93-9007-B640-D212-691D6B903B88}"/>
              </a:ext>
            </a:extLst>
          </p:cNvPr>
          <p:cNvSpPr/>
          <p:nvPr/>
        </p:nvSpPr>
        <p:spPr bwMode="auto">
          <a:xfrm>
            <a:off x="1591383" y="4418223"/>
            <a:ext cx="4267338" cy="399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0F2EB6-3D4D-4A01-096B-343EA7BF3AB4}"/>
              </a:ext>
            </a:extLst>
          </p:cNvPr>
          <p:cNvSpPr/>
          <p:nvPr/>
        </p:nvSpPr>
        <p:spPr bwMode="auto">
          <a:xfrm>
            <a:off x="3415589" y="5428463"/>
            <a:ext cx="1042403" cy="277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E76453-9576-0848-CF84-8EBFFBA92CFF}"/>
              </a:ext>
            </a:extLst>
          </p:cNvPr>
          <p:cNvSpPr/>
          <p:nvPr/>
        </p:nvSpPr>
        <p:spPr bwMode="auto">
          <a:xfrm>
            <a:off x="1588010" y="5172277"/>
            <a:ext cx="1555662" cy="768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0917D7E-0A76-D8D4-A587-D8468F96EAD3}"/>
              </a:ext>
            </a:extLst>
          </p:cNvPr>
          <p:cNvSpPr/>
          <p:nvPr/>
        </p:nvSpPr>
        <p:spPr bwMode="auto">
          <a:xfrm>
            <a:off x="1599527" y="6365380"/>
            <a:ext cx="4784505" cy="33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61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ECD50-7750-E59D-46C1-FFA593CE0F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85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CBAA0E-8183-B421-1D5A-A41921B29E22}"/>
              </a:ext>
            </a:extLst>
          </p:cNvPr>
          <p:cNvSpPr/>
          <p:nvPr/>
        </p:nvSpPr>
        <p:spPr bwMode="auto">
          <a:xfrm>
            <a:off x="1540234" y="4207603"/>
            <a:ext cx="4843798" cy="33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79DC92-616F-7FA0-297F-44AFEE4AC64B}"/>
              </a:ext>
            </a:extLst>
          </p:cNvPr>
          <p:cNvSpPr/>
          <p:nvPr/>
        </p:nvSpPr>
        <p:spPr bwMode="auto">
          <a:xfrm>
            <a:off x="1415480" y="4887547"/>
            <a:ext cx="5832648" cy="40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5FAA59-81D2-F610-89B3-5849C6190A73}"/>
              </a:ext>
            </a:extLst>
          </p:cNvPr>
          <p:cNvSpPr/>
          <p:nvPr/>
        </p:nvSpPr>
        <p:spPr bwMode="auto">
          <a:xfrm>
            <a:off x="2649502" y="5676911"/>
            <a:ext cx="992092" cy="265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FC9BD0-2CBB-8141-642A-E8690C19B39D}"/>
              </a:ext>
            </a:extLst>
          </p:cNvPr>
          <p:cNvSpPr/>
          <p:nvPr/>
        </p:nvSpPr>
        <p:spPr bwMode="auto">
          <a:xfrm>
            <a:off x="1548044" y="6349042"/>
            <a:ext cx="4475947" cy="382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80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586533-DEAC-44E3-8D12-95196D0035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4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DF178E-CBB0-535B-A2CD-8553109EF999}"/>
              </a:ext>
            </a:extLst>
          </p:cNvPr>
          <p:cNvSpPr/>
          <p:nvPr/>
        </p:nvSpPr>
        <p:spPr bwMode="auto">
          <a:xfrm>
            <a:off x="1487672" y="4509120"/>
            <a:ext cx="4064147" cy="920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3DAB5F-4FF7-4E4C-D4CD-CA01FFDE03D5}"/>
              </a:ext>
            </a:extLst>
          </p:cNvPr>
          <p:cNvSpPr/>
          <p:nvPr/>
        </p:nvSpPr>
        <p:spPr bwMode="auto">
          <a:xfrm>
            <a:off x="1487672" y="5783294"/>
            <a:ext cx="2927691" cy="24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92636F-B682-BAFD-3D8C-B62A6114097F}"/>
              </a:ext>
            </a:extLst>
          </p:cNvPr>
          <p:cNvSpPr/>
          <p:nvPr/>
        </p:nvSpPr>
        <p:spPr bwMode="auto">
          <a:xfrm>
            <a:off x="1510250" y="6385647"/>
            <a:ext cx="5377838" cy="331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9F25E2A-101A-64B8-A9B3-B203CF198E14}"/>
              </a:ext>
            </a:extLst>
          </p:cNvPr>
          <p:cNvSpPr/>
          <p:nvPr/>
        </p:nvSpPr>
        <p:spPr bwMode="auto">
          <a:xfrm>
            <a:off x="4632154" y="5761764"/>
            <a:ext cx="2927691" cy="331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18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95A13-4A9F-3A14-000E-8382B3D391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1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DAF277-0212-A55E-ADE5-5103BDB629F7}"/>
              </a:ext>
            </a:extLst>
          </p:cNvPr>
          <p:cNvSpPr/>
          <p:nvPr/>
        </p:nvSpPr>
        <p:spPr bwMode="auto">
          <a:xfrm>
            <a:off x="1867310" y="3212976"/>
            <a:ext cx="2618024" cy="839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1C0C01-4460-00EF-B54A-27BCE464B9DA}"/>
              </a:ext>
            </a:extLst>
          </p:cNvPr>
          <p:cNvSpPr/>
          <p:nvPr/>
        </p:nvSpPr>
        <p:spPr bwMode="auto">
          <a:xfrm>
            <a:off x="1543907" y="4391037"/>
            <a:ext cx="1617015" cy="87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3BD6345-2315-887D-B0E7-958E8E7285FF}"/>
              </a:ext>
            </a:extLst>
          </p:cNvPr>
          <p:cNvSpPr/>
          <p:nvPr/>
        </p:nvSpPr>
        <p:spPr bwMode="auto">
          <a:xfrm>
            <a:off x="1543907" y="5515315"/>
            <a:ext cx="1617015" cy="30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4D1655-4D1C-7F74-1760-018AF2C1EC26}"/>
              </a:ext>
            </a:extLst>
          </p:cNvPr>
          <p:cNvSpPr/>
          <p:nvPr/>
        </p:nvSpPr>
        <p:spPr bwMode="auto">
          <a:xfrm>
            <a:off x="1528507" y="6062054"/>
            <a:ext cx="4423477" cy="423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03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3719CC-A78B-52C0-5400-25E0BDE6CE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 b="11793"/>
          <a:stretch/>
        </p:blipFill>
        <p:spPr>
          <a:xfrm>
            <a:off x="551384" y="941528"/>
            <a:ext cx="6456120" cy="1520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AE2D466-BB8B-74FD-2898-161D019B4A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91"/>
          <a:stretch/>
        </p:blipFill>
        <p:spPr>
          <a:xfrm>
            <a:off x="767408" y="2492896"/>
            <a:ext cx="9426698" cy="382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862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E2D466-BB8B-74FD-2898-161D019B4A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09"/>
          <a:stretch/>
        </p:blipFill>
        <p:spPr>
          <a:xfrm>
            <a:off x="1246092" y="1556792"/>
            <a:ext cx="9426698" cy="1790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4AEF2E-9682-3939-314C-445CE215AD7F}"/>
              </a:ext>
            </a:extLst>
          </p:cNvPr>
          <p:cNvSpPr/>
          <p:nvPr/>
        </p:nvSpPr>
        <p:spPr bwMode="auto">
          <a:xfrm>
            <a:off x="2135560" y="1628800"/>
            <a:ext cx="7006812" cy="869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1EE7E4-43BB-09AD-FE1D-A838739F442E}"/>
              </a:ext>
            </a:extLst>
          </p:cNvPr>
          <p:cNvSpPr/>
          <p:nvPr/>
        </p:nvSpPr>
        <p:spPr bwMode="auto">
          <a:xfrm>
            <a:off x="2118934" y="2881496"/>
            <a:ext cx="7887534" cy="357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25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2023-11-24T06:44:41Z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