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8A5556-E261-E640-87A8-AB25EE307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81337"/>
            <a:ext cx="48577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31765-A5A7-D29E-579F-05D58C88A0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3514"/>
          <a:stretch/>
        </p:blipFill>
        <p:spPr>
          <a:xfrm>
            <a:off x="2711624" y="116632"/>
            <a:ext cx="6600136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0D86D7-6686-FC81-2F04-7E9DDB1DA5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3143672" y="2780928"/>
            <a:ext cx="5904656" cy="3862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6448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080B2-F43A-1623-9CA1-8DB874DDA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FB56D-E8AF-C40A-8DFA-3AE2887DBA22}"/>
              </a:ext>
            </a:extLst>
          </p:cNvPr>
          <p:cNvSpPr/>
          <p:nvPr/>
        </p:nvSpPr>
        <p:spPr bwMode="auto">
          <a:xfrm>
            <a:off x="4786666" y="2735516"/>
            <a:ext cx="561904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CBAD9E-2193-9071-4EC7-D27F9A153D47}"/>
              </a:ext>
            </a:extLst>
          </p:cNvPr>
          <p:cNvSpPr/>
          <p:nvPr/>
        </p:nvSpPr>
        <p:spPr bwMode="auto">
          <a:xfrm>
            <a:off x="7558095" y="2735516"/>
            <a:ext cx="561904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557B6E-5B5D-7613-A661-6A2FF34B44FC}"/>
              </a:ext>
            </a:extLst>
          </p:cNvPr>
          <p:cNvSpPr/>
          <p:nvPr/>
        </p:nvSpPr>
        <p:spPr bwMode="auto">
          <a:xfrm>
            <a:off x="4015238" y="4165394"/>
            <a:ext cx="257142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18C54-3E59-2686-A756-813D624C022D}"/>
              </a:ext>
            </a:extLst>
          </p:cNvPr>
          <p:cNvSpPr/>
          <p:nvPr/>
        </p:nvSpPr>
        <p:spPr bwMode="auto">
          <a:xfrm>
            <a:off x="5843809" y="4165394"/>
            <a:ext cx="295238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AEC22-01F5-8E35-C55B-5F226F2D66CF}"/>
              </a:ext>
            </a:extLst>
          </p:cNvPr>
          <p:cNvSpPr/>
          <p:nvPr/>
        </p:nvSpPr>
        <p:spPr bwMode="auto">
          <a:xfrm>
            <a:off x="6767619" y="4165394"/>
            <a:ext cx="304761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FF92D4-1246-EA45-460F-AC98B115B957}"/>
              </a:ext>
            </a:extLst>
          </p:cNvPr>
          <p:cNvSpPr/>
          <p:nvPr/>
        </p:nvSpPr>
        <p:spPr bwMode="auto">
          <a:xfrm>
            <a:off x="8624761" y="4165394"/>
            <a:ext cx="285714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E76D8C-0536-C408-5B2C-AD560EFC093F}"/>
              </a:ext>
            </a:extLst>
          </p:cNvPr>
          <p:cNvSpPr/>
          <p:nvPr/>
        </p:nvSpPr>
        <p:spPr bwMode="auto">
          <a:xfrm>
            <a:off x="9548571" y="4165394"/>
            <a:ext cx="295237" cy="35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CCD7E-BC00-6F94-60BF-BA1C095F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1B8F4-88E6-196C-25C4-C6714976C578}"/>
              </a:ext>
            </a:extLst>
          </p:cNvPr>
          <p:cNvSpPr/>
          <p:nvPr/>
        </p:nvSpPr>
        <p:spPr bwMode="auto">
          <a:xfrm>
            <a:off x="7330511" y="1153132"/>
            <a:ext cx="1012828" cy="443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7056B-90F1-7EBA-66F3-4342D612CCC7}"/>
              </a:ext>
            </a:extLst>
          </p:cNvPr>
          <p:cNvSpPr/>
          <p:nvPr/>
        </p:nvSpPr>
        <p:spPr bwMode="auto">
          <a:xfrm>
            <a:off x="1995078" y="1995396"/>
            <a:ext cx="922396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1973A0-2DF9-4A2D-CDA2-0F1176915382}"/>
              </a:ext>
            </a:extLst>
          </p:cNvPr>
          <p:cNvSpPr/>
          <p:nvPr/>
        </p:nvSpPr>
        <p:spPr bwMode="auto">
          <a:xfrm>
            <a:off x="8415684" y="2013509"/>
            <a:ext cx="488327" cy="38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59C4D4-50BD-7BB8-37EC-092B63F9D7B3}"/>
              </a:ext>
            </a:extLst>
          </p:cNvPr>
          <p:cNvSpPr/>
          <p:nvPr/>
        </p:nvSpPr>
        <p:spPr bwMode="auto">
          <a:xfrm>
            <a:off x="4698967" y="2846716"/>
            <a:ext cx="1012828" cy="41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169D69-9AD2-FE5A-A347-D7473E955570}"/>
              </a:ext>
            </a:extLst>
          </p:cNvPr>
          <p:cNvSpPr/>
          <p:nvPr/>
        </p:nvSpPr>
        <p:spPr bwMode="auto">
          <a:xfrm>
            <a:off x="4799856" y="3688980"/>
            <a:ext cx="1581128" cy="47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0F2893-6166-E54D-2137-8E7B18CFB960}"/>
              </a:ext>
            </a:extLst>
          </p:cNvPr>
          <p:cNvSpPr/>
          <p:nvPr/>
        </p:nvSpPr>
        <p:spPr bwMode="auto">
          <a:xfrm>
            <a:off x="6362898" y="4531245"/>
            <a:ext cx="2568242" cy="47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7BF4FD-A2F3-66A9-5AF2-771FBA3425C0}"/>
              </a:ext>
            </a:extLst>
          </p:cNvPr>
          <p:cNvSpPr/>
          <p:nvPr/>
        </p:nvSpPr>
        <p:spPr bwMode="auto">
          <a:xfrm>
            <a:off x="3957432" y="6288226"/>
            <a:ext cx="506414" cy="33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A8D65-6893-AE08-BC4E-1C3EE9883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B8095-8044-B27F-F7CD-9571F1D4D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11A1C-B57E-2307-0944-ABF27CD98267}"/>
              </a:ext>
            </a:extLst>
          </p:cNvPr>
          <p:cNvSpPr/>
          <p:nvPr/>
        </p:nvSpPr>
        <p:spPr bwMode="auto">
          <a:xfrm>
            <a:off x="2977142" y="1200908"/>
            <a:ext cx="3406890" cy="47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B83CE8-A343-02BB-A545-865FE42F5B6E}"/>
              </a:ext>
            </a:extLst>
          </p:cNvPr>
          <p:cNvSpPr/>
          <p:nvPr/>
        </p:nvSpPr>
        <p:spPr bwMode="auto">
          <a:xfrm>
            <a:off x="7710476" y="1200908"/>
            <a:ext cx="2123809" cy="47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A967B4-70B7-128C-CCD2-03AC073A2E7F}"/>
              </a:ext>
            </a:extLst>
          </p:cNvPr>
          <p:cNvSpPr/>
          <p:nvPr/>
        </p:nvSpPr>
        <p:spPr bwMode="auto">
          <a:xfrm>
            <a:off x="5700952" y="2097464"/>
            <a:ext cx="3491392" cy="61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E5CA02-1D23-98F8-7C44-D4854DCE1144}"/>
              </a:ext>
            </a:extLst>
          </p:cNvPr>
          <p:cNvSpPr/>
          <p:nvPr/>
        </p:nvSpPr>
        <p:spPr bwMode="auto">
          <a:xfrm>
            <a:off x="3015238" y="3003559"/>
            <a:ext cx="2123809" cy="47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3177F3-07BD-3C6E-1F6C-F2B26680F94F}"/>
              </a:ext>
            </a:extLst>
          </p:cNvPr>
          <p:cNvSpPr/>
          <p:nvPr/>
        </p:nvSpPr>
        <p:spPr bwMode="auto">
          <a:xfrm>
            <a:off x="3777142" y="4882512"/>
            <a:ext cx="828571" cy="352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C16BF5-8F2B-5F1E-180B-7FBB815DD2CD}"/>
              </a:ext>
            </a:extLst>
          </p:cNvPr>
          <p:cNvSpPr/>
          <p:nvPr/>
        </p:nvSpPr>
        <p:spPr bwMode="auto">
          <a:xfrm>
            <a:off x="9786666" y="4853899"/>
            <a:ext cx="542857" cy="40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F43B0C-6255-A498-0839-78FCB5382289}"/>
              </a:ext>
            </a:extLst>
          </p:cNvPr>
          <p:cNvSpPr/>
          <p:nvPr/>
        </p:nvSpPr>
        <p:spPr bwMode="auto">
          <a:xfrm>
            <a:off x="1415480" y="5712304"/>
            <a:ext cx="3180709" cy="597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5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009C6-D6A4-0198-5533-D9A029D30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581D4-DF53-F12E-376C-612C14A07E8B}"/>
              </a:ext>
            </a:extLst>
          </p:cNvPr>
          <p:cNvSpPr/>
          <p:nvPr/>
        </p:nvSpPr>
        <p:spPr bwMode="auto">
          <a:xfrm>
            <a:off x="4786666" y="1210446"/>
            <a:ext cx="2965518" cy="476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852CA7-386E-8B3C-C07F-FD6FAA788736}"/>
              </a:ext>
            </a:extLst>
          </p:cNvPr>
          <p:cNvSpPr/>
          <p:nvPr/>
        </p:nvSpPr>
        <p:spPr bwMode="auto">
          <a:xfrm>
            <a:off x="1920000" y="2126084"/>
            <a:ext cx="3527928" cy="582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558070-A077-097F-928E-F1024F94A8E6}"/>
              </a:ext>
            </a:extLst>
          </p:cNvPr>
          <p:cNvSpPr/>
          <p:nvPr/>
        </p:nvSpPr>
        <p:spPr bwMode="auto">
          <a:xfrm>
            <a:off x="7262857" y="2126084"/>
            <a:ext cx="2209523" cy="47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F105AC-0656-CB63-AD44-D8828F39CE84}"/>
              </a:ext>
            </a:extLst>
          </p:cNvPr>
          <p:cNvSpPr/>
          <p:nvPr/>
        </p:nvSpPr>
        <p:spPr bwMode="auto">
          <a:xfrm>
            <a:off x="2710476" y="3041721"/>
            <a:ext cx="542857" cy="43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39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2E123-AB92-FBBB-4D2D-DD20BE319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D99EC-2EF2-9C20-AF47-91D51D161EB7}"/>
              </a:ext>
            </a:extLst>
          </p:cNvPr>
          <p:cNvSpPr/>
          <p:nvPr/>
        </p:nvSpPr>
        <p:spPr bwMode="auto">
          <a:xfrm>
            <a:off x="5824761" y="1895905"/>
            <a:ext cx="923809" cy="4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6BAF0-3985-B1A3-4388-A613E8D566E6}"/>
              </a:ext>
            </a:extLst>
          </p:cNvPr>
          <p:cNvSpPr/>
          <p:nvPr/>
        </p:nvSpPr>
        <p:spPr bwMode="auto">
          <a:xfrm>
            <a:off x="3805714" y="2438818"/>
            <a:ext cx="1400000" cy="40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830B0-A9ED-922A-9F41-7C9A82124248}"/>
              </a:ext>
            </a:extLst>
          </p:cNvPr>
          <p:cNvSpPr/>
          <p:nvPr/>
        </p:nvSpPr>
        <p:spPr bwMode="auto">
          <a:xfrm>
            <a:off x="8862857" y="2476917"/>
            <a:ext cx="885714" cy="400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844AE4-2C7C-CCAC-F1A0-7281E5E09580}"/>
              </a:ext>
            </a:extLst>
          </p:cNvPr>
          <p:cNvSpPr/>
          <p:nvPr/>
        </p:nvSpPr>
        <p:spPr bwMode="auto">
          <a:xfrm>
            <a:off x="6748571" y="3505595"/>
            <a:ext cx="1342857" cy="4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889FA-941F-1C50-6763-2D8B2081034F}"/>
              </a:ext>
            </a:extLst>
          </p:cNvPr>
          <p:cNvSpPr/>
          <p:nvPr/>
        </p:nvSpPr>
        <p:spPr bwMode="auto">
          <a:xfrm>
            <a:off x="5862857" y="5810596"/>
            <a:ext cx="1142856" cy="46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C7AB9-6F3D-3D10-6B3F-3AE6CBB72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37EA7-B75E-5D27-8690-11C27EEAC2D1}"/>
              </a:ext>
            </a:extLst>
          </p:cNvPr>
          <p:cNvSpPr/>
          <p:nvPr/>
        </p:nvSpPr>
        <p:spPr bwMode="auto">
          <a:xfrm>
            <a:off x="2281904" y="3991520"/>
            <a:ext cx="3022008" cy="42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0AA56-E111-D12A-36D3-C52E028A0AF0}"/>
              </a:ext>
            </a:extLst>
          </p:cNvPr>
          <p:cNvSpPr/>
          <p:nvPr/>
        </p:nvSpPr>
        <p:spPr bwMode="auto">
          <a:xfrm>
            <a:off x="5303912" y="3991520"/>
            <a:ext cx="6035135" cy="4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2DF3E-8F53-9B7D-4F42-B9A7F0DC761C}"/>
              </a:ext>
            </a:extLst>
          </p:cNvPr>
          <p:cNvSpPr/>
          <p:nvPr/>
        </p:nvSpPr>
        <p:spPr bwMode="auto">
          <a:xfrm>
            <a:off x="2243809" y="4839272"/>
            <a:ext cx="2066666" cy="4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79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8EA16-A62F-E18E-19F7-57AAD9FB9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15EAE-BDDE-CD5C-C9D0-A41059B330F3}"/>
              </a:ext>
            </a:extLst>
          </p:cNvPr>
          <p:cNvSpPr/>
          <p:nvPr/>
        </p:nvSpPr>
        <p:spPr bwMode="auto">
          <a:xfrm>
            <a:off x="1222430" y="1977443"/>
            <a:ext cx="3361402" cy="44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832286-2019-BEF0-1BD2-670A8E9CA1D4}"/>
              </a:ext>
            </a:extLst>
          </p:cNvPr>
          <p:cNvSpPr/>
          <p:nvPr/>
        </p:nvSpPr>
        <p:spPr bwMode="auto">
          <a:xfrm>
            <a:off x="2056976" y="2735786"/>
            <a:ext cx="3057162" cy="436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DD2036-AA02-DA18-E142-AE800AF90F31}"/>
              </a:ext>
            </a:extLst>
          </p:cNvPr>
          <p:cNvSpPr/>
          <p:nvPr/>
        </p:nvSpPr>
        <p:spPr bwMode="auto">
          <a:xfrm>
            <a:off x="1230946" y="5564662"/>
            <a:ext cx="2776822" cy="44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C6812A-82A4-3021-8077-9D29A66EE913}"/>
              </a:ext>
            </a:extLst>
          </p:cNvPr>
          <p:cNvSpPr/>
          <p:nvPr/>
        </p:nvSpPr>
        <p:spPr bwMode="auto">
          <a:xfrm>
            <a:off x="4152901" y="5572125"/>
            <a:ext cx="5176548" cy="358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594E9BB-2FB8-403A-1F27-7649D60E74E5}"/>
              </a:ext>
            </a:extLst>
          </p:cNvPr>
          <p:cNvSpPr/>
          <p:nvPr/>
        </p:nvSpPr>
        <p:spPr bwMode="auto">
          <a:xfrm>
            <a:off x="1230946" y="6323005"/>
            <a:ext cx="3057163" cy="35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F326409-BAA2-74A3-C753-F8D2FC1D6C00}"/>
              </a:ext>
            </a:extLst>
          </p:cNvPr>
          <p:cNvSpPr/>
          <p:nvPr/>
        </p:nvSpPr>
        <p:spPr bwMode="auto">
          <a:xfrm>
            <a:off x="4743092" y="1900388"/>
            <a:ext cx="4809292" cy="44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1563F7-68E9-2D23-3454-D0C1D10BD30E}"/>
              </a:ext>
            </a:extLst>
          </p:cNvPr>
          <p:cNvSpPr/>
          <p:nvPr/>
        </p:nvSpPr>
        <p:spPr bwMode="auto">
          <a:xfrm>
            <a:off x="1222430" y="2728953"/>
            <a:ext cx="904746" cy="44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12512B-EB1E-71A8-3E3F-77561779C95A}"/>
              </a:ext>
            </a:extLst>
          </p:cNvPr>
          <p:cNvSpPr/>
          <p:nvPr/>
        </p:nvSpPr>
        <p:spPr bwMode="auto">
          <a:xfrm>
            <a:off x="5212594" y="2728953"/>
            <a:ext cx="3057162" cy="436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71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6" grpId="0" animBg="1"/>
      <p:bldP spid="17" grpId="0" animBg="1"/>
      <p:bldP spid="2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52C91-E008-168B-5235-90DBD453E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6F292-9449-9BF2-4BD5-78CA7AAF7C4D}"/>
              </a:ext>
            </a:extLst>
          </p:cNvPr>
          <p:cNvSpPr/>
          <p:nvPr/>
        </p:nvSpPr>
        <p:spPr bwMode="auto">
          <a:xfrm>
            <a:off x="10215238" y="3401679"/>
            <a:ext cx="819047" cy="35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5D858-06A6-36E3-009D-E7E4BFF57E48}"/>
              </a:ext>
            </a:extLst>
          </p:cNvPr>
          <p:cNvSpPr/>
          <p:nvPr/>
        </p:nvSpPr>
        <p:spPr bwMode="auto">
          <a:xfrm>
            <a:off x="8272380" y="4440248"/>
            <a:ext cx="533334" cy="35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6A91E-5717-2015-B239-14B68AD6685B}"/>
              </a:ext>
            </a:extLst>
          </p:cNvPr>
          <p:cNvSpPr/>
          <p:nvPr/>
        </p:nvSpPr>
        <p:spPr bwMode="auto">
          <a:xfrm>
            <a:off x="9320000" y="4440248"/>
            <a:ext cx="533333" cy="35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3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4531B-7D4C-B157-15F8-4111D4F98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8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FCD79-BDEF-030C-0B34-A7FEB0818BA0}"/>
              </a:ext>
            </a:extLst>
          </p:cNvPr>
          <p:cNvSpPr/>
          <p:nvPr/>
        </p:nvSpPr>
        <p:spPr bwMode="auto">
          <a:xfrm>
            <a:off x="6915647" y="1221756"/>
            <a:ext cx="866142" cy="28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7FD1F-E4C7-E338-0BD9-6DCE1A633D88}"/>
              </a:ext>
            </a:extLst>
          </p:cNvPr>
          <p:cNvSpPr/>
          <p:nvPr/>
        </p:nvSpPr>
        <p:spPr bwMode="auto">
          <a:xfrm>
            <a:off x="5940262" y="4132975"/>
            <a:ext cx="1771299" cy="29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194B36-8512-B8DD-0935-6BEB5C39EEB5}"/>
              </a:ext>
            </a:extLst>
          </p:cNvPr>
          <p:cNvSpPr/>
          <p:nvPr/>
        </p:nvSpPr>
        <p:spPr bwMode="auto">
          <a:xfrm>
            <a:off x="3388654" y="4835414"/>
            <a:ext cx="444775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B865F-5C88-45A9-EEE4-13120792277E}"/>
              </a:ext>
            </a:extLst>
          </p:cNvPr>
          <p:cNvSpPr/>
          <p:nvPr/>
        </p:nvSpPr>
        <p:spPr bwMode="auto">
          <a:xfrm>
            <a:off x="4793209" y="6333951"/>
            <a:ext cx="671065" cy="29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3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2023-11-23T02:01:39Z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