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DD52F47-DC06-276F-26D7-979BE4AE6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409825"/>
            <a:ext cx="720090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DD345-D719-1E09-5140-6176B2D50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9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229AC3-FDCA-E50B-2A2E-79172A8EF3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094756"/>
            <a:ext cx="4896542" cy="163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4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64494-46DC-E613-89B7-725DC5D20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40A0D8C-9343-48E1-9054-02F6C8829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068960"/>
            <a:ext cx="5040558" cy="251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6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19AC7-BEA9-194A-9A6B-8025506D65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55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360EE2-8A3E-35DD-98D7-8F7C17B4BDCC}"/>
              </a:ext>
            </a:extLst>
          </p:cNvPr>
          <p:cNvSpPr/>
          <p:nvPr/>
        </p:nvSpPr>
        <p:spPr bwMode="auto">
          <a:xfrm>
            <a:off x="2313840" y="6250746"/>
            <a:ext cx="766847" cy="323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6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93204-5F2F-D895-7ECB-0454FD544D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1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5633AE-F617-1806-0094-CF200696BD8D}"/>
              </a:ext>
            </a:extLst>
          </p:cNvPr>
          <p:cNvSpPr/>
          <p:nvPr/>
        </p:nvSpPr>
        <p:spPr bwMode="auto">
          <a:xfrm>
            <a:off x="8130333" y="3665212"/>
            <a:ext cx="964298" cy="40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C80CD5-9CD7-05D9-ADCB-A3073650D2D9}"/>
              </a:ext>
            </a:extLst>
          </p:cNvPr>
          <p:cNvSpPr/>
          <p:nvPr/>
        </p:nvSpPr>
        <p:spPr bwMode="auto">
          <a:xfrm>
            <a:off x="7583028" y="4551366"/>
            <a:ext cx="225871" cy="32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6B879F-DF90-9DA8-4EB1-6FBF51039BA0}"/>
              </a:ext>
            </a:extLst>
          </p:cNvPr>
          <p:cNvSpPr/>
          <p:nvPr/>
        </p:nvSpPr>
        <p:spPr bwMode="auto">
          <a:xfrm>
            <a:off x="5735960" y="6021288"/>
            <a:ext cx="1296143" cy="710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54E496-605E-0E23-36EA-EF37D714042D}"/>
              </a:ext>
            </a:extLst>
          </p:cNvPr>
          <p:cNvSpPr/>
          <p:nvPr/>
        </p:nvSpPr>
        <p:spPr bwMode="auto">
          <a:xfrm>
            <a:off x="2978718" y="6167294"/>
            <a:ext cx="972986" cy="417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9E059-476E-0079-9711-7EDC50FE2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3218B8-4FB6-D675-5719-87704118A38B}"/>
              </a:ext>
            </a:extLst>
          </p:cNvPr>
          <p:cNvSpPr/>
          <p:nvPr/>
        </p:nvSpPr>
        <p:spPr bwMode="auto">
          <a:xfrm>
            <a:off x="7740327" y="2031209"/>
            <a:ext cx="936627" cy="455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61DAEA-4E95-3C88-7D4E-E6E51B5DDA10}"/>
              </a:ext>
            </a:extLst>
          </p:cNvPr>
          <p:cNvSpPr/>
          <p:nvPr/>
        </p:nvSpPr>
        <p:spPr bwMode="auto">
          <a:xfrm>
            <a:off x="5753276" y="2862820"/>
            <a:ext cx="971641" cy="446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A7AA4-012C-53D3-1994-880431E0A92B}"/>
              </a:ext>
            </a:extLst>
          </p:cNvPr>
          <p:cNvSpPr/>
          <p:nvPr/>
        </p:nvSpPr>
        <p:spPr bwMode="auto">
          <a:xfrm>
            <a:off x="7127580" y="4596072"/>
            <a:ext cx="280112" cy="32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4F0488-13E0-76FD-1950-50FA44661C1B}"/>
              </a:ext>
            </a:extLst>
          </p:cNvPr>
          <p:cNvSpPr/>
          <p:nvPr/>
        </p:nvSpPr>
        <p:spPr bwMode="auto">
          <a:xfrm>
            <a:off x="4501522" y="6259294"/>
            <a:ext cx="271359" cy="32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77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06D60-44F1-7520-2E62-4902A4F7D8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2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6E7C74-34FB-9B6B-909C-7FB1FF9A87FA}"/>
              </a:ext>
            </a:extLst>
          </p:cNvPr>
          <p:cNvSpPr/>
          <p:nvPr/>
        </p:nvSpPr>
        <p:spPr bwMode="auto">
          <a:xfrm>
            <a:off x="9203797" y="1451216"/>
            <a:ext cx="253387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A9601B-A99B-9F2A-3B92-532C3ACCFA83}"/>
              </a:ext>
            </a:extLst>
          </p:cNvPr>
          <p:cNvSpPr/>
          <p:nvPr/>
        </p:nvSpPr>
        <p:spPr bwMode="auto">
          <a:xfrm>
            <a:off x="4567739" y="2437840"/>
            <a:ext cx="290926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0C7FA6-7FA9-E779-42C5-8D5777F99ABF}"/>
              </a:ext>
            </a:extLst>
          </p:cNvPr>
          <p:cNvSpPr/>
          <p:nvPr/>
        </p:nvSpPr>
        <p:spPr bwMode="auto">
          <a:xfrm>
            <a:off x="9053641" y="2437840"/>
            <a:ext cx="281541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07DA0E-F0A0-AB93-E930-51E0252CAC82}"/>
              </a:ext>
            </a:extLst>
          </p:cNvPr>
          <p:cNvSpPr/>
          <p:nvPr/>
        </p:nvSpPr>
        <p:spPr bwMode="auto">
          <a:xfrm>
            <a:off x="2165248" y="6008476"/>
            <a:ext cx="525544" cy="3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AA548B-8B27-5601-04EB-AC3B97FB4DAB}"/>
              </a:ext>
            </a:extLst>
          </p:cNvPr>
          <p:cNvSpPr/>
          <p:nvPr/>
        </p:nvSpPr>
        <p:spPr bwMode="auto">
          <a:xfrm>
            <a:off x="6716843" y="6008476"/>
            <a:ext cx="290925" cy="3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50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0829D-BFAD-6EAF-2928-CFBB36036D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53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EF799E-56C0-0C64-3716-8BA9FAAED294}"/>
              </a:ext>
            </a:extLst>
          </p:cNvPr>
          <p:cNvSpPr/>
          <p:nvPr/>
        </p:nvSpPr>
        <p:spPr bwMode="auto">
          <a:xfrm>
            <a:off x="9150617" y="2067089"/>
            <a:ext cx="370292" cy="32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5F9ABE-22CD-BE86-46CD-E06E0407BED9}"/>
              </a:ext>
            </a:extLst>
          </p:cNvPr>
          <p:cNvSpPr/>
          <p:nvPr/>
        </p:nvSpPr>
        <p:spPr bwMode="auto">
          <a:xfrm>
            <a:off x="9150617" y="2886251"/>
            <a:ext cx="370292" cy="32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BACA65-9808-E069-3263-1CF360A71EAC}"/>
              </a:ext>
            </a:extLst>
          </p:cNvPr>
          <p:cNvSpPr/>
          <p:nvPr/>
        </p:nvSpPr>
        <p:spPr bwMode="auto">
          <a:xfrm>
            <a:off x="9150617" y="3705413"/>
            <a:ext cx="370292" cy="32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BAA750-80C5-7811-8FA9-40EDC3DC8241}"/>
              </a:ext>
            </a:extLst>
          </p:cNvPr>
          <p:cNvSpPr/>
          <p:nvPr/>
        </p:nvSpPr>
        <p:spPr bwMode="auto">
          <a:xfrm>
            <a:off x="9090337" y="4472838"/>
            <a:ext cx="430573" cy="431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900627-7E70-DB5A-EDB0-A7CDFC92DB06}"/>
              </a:ext>
            </a:extLst>
          </p:cNvPr>
          <p:cNvSpPr/>
          <p:nvPr/>
        </p:nvSpPr>
        <p:spPr bwMode="auto">
          <a:xfrm>
            <a:off x="9150617" y="6162898"/>
            <a:ext cx="370292" cy="31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3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B0361-C528-86D0-E98C-5A69389B3F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F9501-D8E4-0557-0AB6-9CBB22118E5E}"/>
              </a:ext>
            </a:extLst>
          </p:cNvPr>
          <p:cNvSpPr/>
          <p:nvPr/>
        </p:nvSpPr>
        <p:spPr bwMode="auto">
          <a:xfrm>
            <a:off x="9767619" y="2306297"/>
            <a:ext cx="419048" cy="371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4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B7928-D000-C0FD-42F7-AD0138000D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0840D3-E8EE-0F9E-3352-DEF71A3CAD21}"/>
              </a:ext>
            </a:extLst>
          </p:cNvPr>
          <p:cNvSpPr/>
          <p:nvPr/>
        </p:nvSpPr>
        <p:spPr bwMode="auto">
          <a:xfrm>
            <a:off x="1872380" y="3069822"/>
            <a:ext cx="352380" cy="381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64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3FF43-3F4F-25C4-56EC-69B4923C4A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34803E-C94F-386A-E564-00E1FF3A8E01}"/>
              </a:ext>
            </a:extLst>
          </p:cNvPr>
          <p:cNvSpPr/>
          <p:nvPr/>
        </p:nvSpPr>
        <p:spPr bwMode="auto">
          <a:xfrm>
            <a:off x="1862857" y="2212360"/>
            <a:ext cx="371428" cy="37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4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5B423-F8CC-62A2-3DB6-1219075BF8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2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3833B25-4DE1-B795-75C8-4146C86AA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789040"/>
            <a:ext cx="4164728" cy="278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10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2023-11-23T03:35:30Z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