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C63407-8455-1069-ACCA-31FB1C3A0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3076575"/>
            <a:ext cx="96202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32AA7-A011-8E0F-961A-DD62C284FC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20F84-A7CC-9691-2F08-1A177200A62D}"/>
              </a:ext>
            </a:extLst>
          </p:cNvPr>
          <p:cNvSpPr/>
          <p:nvPr/>
        </p:nvSpPr>
        <p:spPr bwMode="auto">
          <a:xfrm>
            <a:off x="681904" y="1210334"/>
            <a:ext cx="5542857" cy="41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C2BF11-10BC-29E2-35B0-AA2E238F1BFF}"/>
              </a:ext>
            </a:extLst>
          </p:cNvPr>
          <p:cNvSpPr/>
          <p:nvPr/>
        </p:nvSpPr>
        <p:spPr bwMode="auto">
          <a:xfrm>
            <a:off x="681904" y="2058803"/>
            <a:ext cx="4045944" cy="41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969CA-B0F4-A4EB-AC02-0678BA82A9E1}"/>
              </a:ext>
            </a:extLst>
          </p:cNvPr>
          <p:cNvSpPr/>
          <p:nvPr/>
        </p:nvSpPr>
        <p:spPr bwMode="auto">
          <a:xfrm>
            <a:off x="2348571" y="2916806"/>
            <a:ext cx="961904" cy="305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90CD7-BB7E-7BDF-91D0-132D078A7C5D}"/>
              </a:ext>
            </a:extLst>
          </p:cNvPr>
          <p:cNvSpPr/>
          <p:nvPr/>
        </p:nvSpPr>
        <p:spPr bwMode="auto">
          <a:xfrm>
            <a:off x="681904" y="3736675"/>
            <a:ext cx="8819047" cy="819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13E8BA-15CB-A06C-4A02-4E814938CEC4}"/>
              </a:ext>
            </a:extLst>
          </p:cNvPr>
          <p:cNvSpPr/>
          <p:nvPr/>
        </p:nvSpPr>
        <p:spPr bwMode="auto">
          <a:xfrm>
            <a:off x="681904" y="5014146"/>
            <a:ext cx="6710240" cy="63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8CD7CC-9C4F-8DC5-BE6C-CE67F106E7F1}"/>
              </a:ext>
            </a:extLst>
          </p:cNvPr>
          <p:cNvSpPr/>
          <p:nvPr/>
        </p:nvSpPr>
        <p:spPr bwMode="auto">
          <a:xfrm>
            <a:off x="8151683" y="1207171"/>
            <a:ext cx="2980952" cy="229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59CFD86-FE8D-AF1E-CB4B-921ED3DEA9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7220399" y="1884400"/>
            <a:ext cx="4561104" cy="179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828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58AB3-5B52-9DDD-10DF-0A377CC48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B72CE2-A9E6-F16E-2448-A5DA991024F7}"/>
              </a:ext>
            </a:extLst>
          </p:cNvPr>
          <p:cNvSpPr/>
          <p:nvPr/>
        </p:nvSpPr>
        <p:spPr bwMode="auto">
          <a:xfrm>
            <a:off x="8472380" y="4869512"/>
            <a:ext cx="838095" cy="362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5AB5FF-0515-58BE-786F-AFD96C58B2E9}"/>
              </a:ext>
            </a:extLst>
          </p:cNvPr>
          <p:cNvSpPr/>
          <p:nvPr/>
        </p:nvSpPr>
        <p:spPr bwMode="auto">
          <a:xfrm>
            <a:off x="4758095" y="5774802"/>
            <a:ext cx="828571" cy="362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D8449-F63A-8A44-CC50-E644AEF6C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5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1243C-85CD-4ECE-1791-F077246C3580}"/>
              </a:ext>
            </a:extLst>
          </p:cNvPr>
          <p:cNvSpPr/>
          <p:nvPr/>
        </p:nvSpPr>
        <p:spPr bwMode="auto">
          <a:xfrm>
            <a:off x="4138748" y="2084335"/>
            <a:ext cx="508076" cy="31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570F99-A857-04E0-ACEF-70D1C7F2A310}"/>
              </a:ext>
            </a:extLst>
          </p:cNvPr>
          <p:cNvSpPr/>
          <p:nvPr/>
        </p:nvSpPr>
        <p:spPr bwMode="auto">
          <a:xfrm>
            <a:off x="2037553" y="2903497"/>
            <a:ext cx="508076" cy="31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49E51-2BFF-1DE0-DC5F-AB0AAEB68C9A}"/>
              </a:ext>
            </a:extLst>
          </p:cNvPr>
          <p:cNvSpPr/>
          <p:nvPr/>
        </p:nvSpPr>
        <p:spPr bwMode="auto">
          <a:xfrm>
            <a:off x="6240016" y="4437112"/>
            <a:ext cx="1575825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F45C79-ADC1-6C0A-AF40-17289168649B}"/>
              </a:ext>
            </a:extLst>
          </p:cNvPr>
          <p:cNvSpPr/>
          <p:nvPr/>
        </p:nvSpPr>
        <p:spPr bwMode="auto">
          <a:xfrm>
            <a:off x="4079776" y="5229200"/>
            <a:ext cx="1729595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BBE506-675C-DD46-BF92-0969EFA15FA7}"/>
              </a:ext>
            </a:extLst>
          </p:cNvPr>
          <p:cNvSpPr/>
          <p:nvPr/>
        </p:nvSpPr>
        <p:spPr bwMode="auto">
          <a:xfrm>
            <a:off x="2037553" y="6171520"/>
            <a:ext cx="1463947" cy="34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3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E6FAD-5B2B-70B1-7A28-66E265BC31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5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C3CE75-9134-7316-68B5-54E8DA2E29A0}"/>
              </a:ext>
            </a:extLst>
          </p:cNvPr>
          <p:cNvSpPr/>
          <p:nvPr/>
        </p:nvSpPr>
        <p:spPr bwMode="auto">
          <a:xfrm>
            <a:off x="4070349" y="1920616"/>
            <a:ext cx="871697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B722A7-5A2E-FDCF-DC1A-F3297F381CB3}"/>
              </a:ext>
            </a:extLst>
          </p:cNvPr>
          <p:cNvSpPr/>
          <p:nvPr/>
        </p:nvSpPr>
        <p:spPr bwMode="auto">
          <a:xfrm>
            <a:off x="1872156" y="4083462"/>
            <a:ext cx="242559" cy="28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49E3F-55AE-AB2B-7468-8F97A8175C84}"/>
              </a:ext>
            </a:extLst>
          </p:cNvPr>
          <p:cNvSpPr/>
          <p:nvPr/>
        </p:nvSpPr>
        <p:spPr bwMode="auto">
          <a:xfrm>
            <a:off x="2713533" y="6238719"/>
            <a:ext cx="1091516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9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68A86-6792-8602-DA8F-16E0BE0899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41" y="836712"/>
            <a:ext cx="10079920" cy="89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30ED8D-9A71-2E39-86B8-B252F8DB1B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41" y="1706863"/>
            <a:ext cx="9937104" cy="504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16651D8-2378-B182-144B-4BFFD9EBE9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6" r="47555"/>
          <a:stretch/>
        </p:blipFill>
        <p:spPr>
          <a:xfrm>
            <a:off x="8040216" y="3284984"/>
            <a:ext cx="4054892" cy="265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C6B16F-5408-371B-E935-61DE28CF65BA}"/>
              </a:ext>
            </a:extLst>
          </p:cNvPr>
          <p:cNvSpPr/>
          <p:nvPr/>
        </p:nvSpPr>
        <p:spPr bwMode="auto">
          <a:xfrm>
            <a:off x="777514" y="1844823"/>
            <a:ext cx="8918886" cy="620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789148-B67C-AB67-92BA-B3D9BD1E6879}"/>
              </a:ext>
            </a:extLst>
          </p:cNvPr>
          <p:cNvSpPr/>
          <p:nvPr/>
        </p:nvSpPr>
        <p:spPr bwMode="auto">
          <a:xfrm>
            <a:off x="1847528" y="2689278"/>
            <a:ext cx="2880320" cy="59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A8B1E5-8E8B-A83F-7963-1C8503C2397B}"/>
              </a:ext>
            </a:extLst>
          </p:cNvPr>
          <p:cNvSpPr/>
          <p:nvPr/>
        </p:nvSpPr>
        <p:spPr bwMode="auto">
          <a:xfrm>
            <a:off x="2001042" y="3429000"/>
            <a:ext cx="30148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ABF220-F3E1-AB7E-F784-E023D3FF827B}"/>
              </a:ext>
            </a:extLst>
          </p:cNvPr>
          <p:cNvSpPr/>
          <p:nvPr/>
        </p:nvSpPr>
        <p:spPr bwMode="auto">
          <a:xfrm>
            <a:off x="510044" y="4248863"/>
            <a:ext cx="6594068" cy="902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235585-F7B4-98A9-926B-DD39591FE874}"/>
              </a:ext>
            </a:extLst>
          </p:cNvPr>
          <p:cNvSpPr/>
          <p:nvPr/>
        </p:nvSpPr>
        <p:spPr bwMode="auto">
          <a:xfrm>
            <a:off x="1559496" y="5464771"/>
            <a:ext cx="30148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F871D5-D07D-2579-219C-95773D5632BA}"/>
              </a:ext>
            </a:extLst>
          </p:cNvPr>
          <p:cNvSpPr/>
          <p:nvPr/>
        </p:nvSpPr>
        <p:spPr bwMode="auto">
          <a:xfrm>
            <a:off x="1513540" y="6288752"/>
            <a:ext cx="30148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5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C5B38-5970-098F-C5B6-55E17A935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7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8EDDB-44B5-C8BC-5BCF-01BE0664101A}"/>
              </a:ext>
            </a:extLst>
          </p:cNvPr>
          <p:cNvSpPr/>
          <p:nvPr/>
        </p:nvSpPr>
        <p:spPr bwMode="auto">
          <a:xfrm>
            <a:off x="1860303" y="4058518"/>
            <a:ext cx="6084121" cy="64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D83273-AA10-DB3D-3991-012FF7A7B3E9}"/>
              </a:ext>
            </a:extLst>
          </p:cNvPr>
          <p:cNvSpPr/>
          <p:nvPr/>
        </p:nvSpPr>
        <p:spPr bwMode="auto">
          <a:xfrm>
            <a:off x="1522713" y="5064829"/>
            <a:ext cx="4283641" cy="33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749BF9-C0E9-7756-0455-C49409FC28B1}"/>
              </a:ext>
            </a:extLst>
          </p:cNvPr>
          <p:cNvSpPr/>
          <p:nvPr/>
        </p:nvSpPr>
        <p:spPr bwMode="auto">
          <a:xfrm>
            <a:off x="1522713" y="5740709"/>
            <a:ext cx="1650439" cy="277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99D39D-A12D-0891-1F83-7DBF8BE24DA8}"/>
              </a:ext>
            </a:extLst>
          </p:cNvPr>
          <p:cNvSpPr/>
          <p:nvPr/>
        </p:nvSpPr>
        <p:spPr bwMode="auto">
          <a:xfrm>
            <a:off x="1507709" y="6356511"/>
            <a:ext cx="3931047" cy="33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8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F8334-B832-2550-E403-5706D0B95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273136" cy="44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ED6FD02-1714-E70F-B46B-F21922C125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1" r="10961" b="36721"/>
          <a:stretch/>
        </p:blipFill>
        <p:spPr>
          <a:xfrm>
            <a:off x="7752184" y="4293096"/>
            <a:ext cx="3528392" cy="241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8395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522F0-FCBF-8382-2910-D59AF0AC69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6A9373-F6C0-63A4-52CA-C4216B69E2AB}"/>
              </a:ext>
            </a:extLst>
          </p:cNvPr>
          <p:cNvSpPr/>
          <p:nvPr/>
        </p:nvSpPr>
        <p:spPr bwMode="auto">
          <a:xfrm>
            <a:off x="681904" y="1133984"/>
            <a:ext cx="2476190" cy="352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10DF66-0D79-E7A9-5AB0-366BF636113B}"/>
              </a:ext>
            </a:extLst>
          </p:cNvPr>
          <p:cNvSpPr/>
          <p:nvPr/>
        </p:nvSpPr>
        <p:spPr bwMode="auto">
          <a:xfrm>
            <a:off x="623392" y="1943908"/>
            <a:ext cx="5112568" cy="457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F2DAE9-0490-92C6-9593-612EE54A1658}"/>
              </a:ext>
            </a:extLst>
          </p:cNvPr>
          <p:cNvSpPr/>
          <p:nvPr/>
        </p:nvSpPr>
        <p:spPr bwMode="auto">
          <a:xfrm>
            <a:off x="681904" y="2801474"/>
            <a:ext cx="1228571" cy="37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E904D6-7FAD-3BDF-4C36-0FD0319B79DF}"/>
              </a:ext>
            </a:extLst>
          </p:cNvPr>
          <p:cNvSpPr/>
          <p:nvPr/>
        </p:nvSpPr>
        <p:spPr bwMode="auto">
          <a:xfrm>
            <a:off x="607815" y="3612981"/>
            <a:ext cx="5344169" cy="1256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82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A2303-6DE4-7EE8-F2C6-1239856CA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8BD30F-E64C-CDCB-B554-1FDE170A49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7104112" y="4797152"/>
            <a:ext cx="4561104" cy="179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634003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2023-11-23T05:37:44Z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