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65" autoAdjust="0"/>
    <p:restoredTop sz="94660" autoAdjust="0"/>
  </p:normalViewPr>
  <p:slideViewPr>
    <p:cSldViewPr>
      <p:cViewPr varScale="1">
        <p:scale>
          <a:sx n="102" d="100"/>
          <a:sy n="102" d="100"/>
        </p:scale>
        <p:origin x="126" y="1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762" y="3086143"/>
            <a:ext cx="4190476" cy="685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E55D1F-1FC5-DDDB-A15E-D04B0431DA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4837" y="980728"/>
            <a:ext cx="86623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D85E3B-32C4-7623-6FED-BD20BF1DA2B3}"/>
              </a:ext>
            </a:extLst>
          </p:cNvPr>
          <p:cNvSpPr/>
          <p:nvPr/>
        </p:nvSpPr>
        <p:spPr bwMode="auto">
          <a:xfrm>
            <a:off x="7532081" y="3303062"/>
            <a:ext cx="878454" cy="366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70F76E3-62A0-E2B6-4328-E722D9278F4A}"/>
              </a:ext>
            </a:extLst>
          </p:cNvPr>
          <p:cNvSpPr/>
          <p:nvPr/>
        </p:nvSpPr>
        <p:spPr bwMode="auto">
          <a:xfrm>
            <a:off x="3758546" y="4777438"/>
            <a:ext cx="1733992" cy="328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1B6450A-D84F-7A0B-1736-D973A9DDFB7D}"/>
              </a:ext>
            </a:extLst>
          </p:cNvPr>
          <p:cNvSpPr/>
          <p:nvPr/>
        </p:nvSpPr>
        <p:spPr bwMode="auto">
          <a:xfrm>
            <a:off x="8303594" y="4754521"/>
            <a:ext cx="832622" cy="366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13DFBCB-87DA-8059-D932-39E2A93AF006}"/>
              </a:ext>
            </a:extLst>
          </p:cNvPr>
          <p:cNvSpPr/>
          <p:nvPr/>
        </p:nvSpPr>
        <p:spPr bwMode="auto">
          <a:xfrm>
            <a:off x="8502201" y="5453952"/>
            <a:ext cx="438836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9EFD074-58F1-1F22-8B27-27EF2AE86FFE}"/>
              </a:ext>
            </a:extLst>
          </p:cNvPr>
          <p:cNvSpPr/>
          <p:nvPr/>
        </p:nvSpPr>
        <p:spPr bwMode="auto">
          <a:xfrm>
            <a:off x="6286968" y="6190701"/>
            <a:ext cx="847899" cy="381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F56457-DEE4-6E02-C9C1-6FF0DAD88F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86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A817D0-0CB5-0520-2AD5-1DB2761251DC}"/>
              </a:ext>
            </a:extLst>
          </p:cNvPr>
          <p:cNvSpPr/>
          <p:nvPr/>
        </p:nvSpPr>
        <p:spPr bwMode="auto">
          <a:xfrm>
            <a:off x="3085729" y="1253196"/>
            <a:ext cx="280987" cy="335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12CE5D-7534-F676-BDDB-C90492F3B7DD}"/>
              </a:ext>
            </a:extLst>
          </p:cNvPr>
          <p:cNvSpPr/>
          <p:nvPr/>
        </p:nvSpPr>
        <p:spPr bwMode="auto">
          <a:xfrm>
            <a:off x="5433330" y="1525322"/>
            <a:ext cx="543845" cy="344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02A69D-6F7F-2F5B-9659-5D42D7485DEE}"/>
              </a:ext>
            </a:extLst>
          </p:cNvPr>
          <p:cNvSpPr/>
          <p:nvPr/>
        </p:nvSpPr>
        <p:spPr bwMode="auto">
          <a:xfrm>
            <a:off x="8587636" y="1516251"/>
            <a:ext cx="489461" cy="344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4C71DB-4064-5AD9-745C-74159EB7CEC0}"/>
              </a:ext>
            </a:extLst>
          </p:cNvPr>
          <p:cNvSpPr/>
          <p:nvPr/>
        </p:nvSpPr>
        <p:spPr bwMode="auto">
          <a:xfrm>
            <a:off x="6756688" y="4391716"/>
            <a:ext cx="516653" cy="335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4D6143-FAD4-FAE0-D051-11078831E1E2}"/>
              </a:ext>
            </a:extLst>
          </p:cNvPr>
          <p:cNvSpPr/>
          <p:nvPr/>
        </p:nvSpPr>
        <p:spPr bwMode="auto">
          <a:xfrm>
            <a:off x="2124935" y="6106110"/>
            <a:ext cx="1268973" cy="344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29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54708D-7AA6-9C15-144E-78A0304470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5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D0694F-D1E8-41A3-A00F-71F6B39103F4}"/>
              </a:ext>
            </a:extLst>
          </p:cNvPr>
          <p:cNvSpPr/>
          <p:nvPr/>
        </p:nvSpPr>
        <p:spPr bwMode="auto">
          <a:xfrm>
            <a:off x="1700952" y="4003096"/>
            <a:ext cx="6485713" cy="381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503D81D-59A4-1AD9-BDE3-8172E4F74E3F}"/>
              </a:ext>
            </a:extLst>
          </p:cNvPr>
          <p:cNvSpPr/>
          <p:nvPr/>
        </p:nvSpPr>
        <p:spPr bwMode="auto">
          <a:xfrm>
            <a:off x="1720000" y="4822827"/>
            <a:ext cx="5314285" cy="409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47589CF-B4A3-6A5D-8D20-5BB3791FC775}"/>
              </a:ext>
            </a:extLst>
          </p:cNvPr>
          <p:cNvSpPr/>
          <p:nvPr/>
        </p:nvSpPr>
        <p:spPr bwMode="auto">
          <a:xfrm>
            <a:off x="1729523" y="5652089"/>
            <a:ext cx="6457142" cy="428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9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AAB995-E73D-57E8-3877-7623F3C466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57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517D46-F36E-4F65-6A93-1433D81A47D1}"/>
              </a:ext>
            </a:extLst>
          </p:cNvPr>
          <p:cNvSpPr/>
          <p:nvPr/>
        </p:nvSpPr>
        <p:spPr bwMode="auto">
          <a:xfrm>
            <a:off x="2101373" y="3902047"/>
            <a:ext cx="3308025" cy="391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E8F526-FC46-AE18-9E7C-E54D65BA4EBA}"/>
              </a:ext>
            </a:extLst>
          </p:cNvPr>
          <p:cNvSpPr/>
          <p:nvPr/>
        </p:nvSpPr>
        <p:spPr bwMode="auto">
          <a:xfrm>
            <a:off x="1710589" y="4684606"/>
            <a:ext cx="2826362" cy="400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094C3E-C1C3-D42E-BC18-4C30D2AFDBEE}"/>
              </a:ext>
            </a:extLst>
          </p:cNvPr>
          <p:cNvSpPr/>
          <p:nvPr/>
        </p:nvSpPr>
        <p:spPr bwMode="auto">
          <a:xfrm>
            <a:off x="1710589" y="5467165"/>
            <a:ext cx="3017259" cy="382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193FC71-3C61-4ABB-7DE7-6DA6B12CB2DF}"/>
              </a:ext>
            </a:extLst>
          </p:cNvPr>
          <p:cNvSpPr/>
          <p:nvPr/>
        </p:nvSpPr>
        <p:spPr bwMode="auto">
          <a:xfrm>
            <a:off x="1683326" y="6258824"/>
            <a:ext cx="6140866" cy="473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870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F30EE6-4C84-1271-CBF4-A3D656CB10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1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D9E422-C141-4EE7-22F6-D9E87038DB7A}"/>
              </a:ext>
            </a:extLst>
          </p:cNvPr>
          <p:cNvSpPr/>
          <p:nvPr/>
        </p:nvSpPr>
        <p:spPr bwMode="auto">
          <a:xfrm>
            <a:off x="2167619" y="3049457"/>
            <a:ext cx="3390476" cy="419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88BABA-6CB4-3F00-E588-F3CA6C11B6C2}"/>
              </a:ext>
            </a:extLst>
          </p:cNvPr>
          <p:cNvSpPr/>
          <p:nvPr/>
        </p:nvSpPr>
        <p:spPr bwMode="auto">
          <a:xfrm>
            <a:off x="1739047" y="3888064"/>
            <a:ext cx="2704761" cy="409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3A0A33-8CE0-A485-0402-5BD5216716C5}"/>
              </a:ext>
            </a:extLst>
          </p:cNvPr>
          <p:cNvSpPr/>
          <p:nvPr/>
        </p:nvSpPr>
        <p:spPr bwMode="auto">
          <a:xfrm>
            <a:off x="1739047" y="4745730"/>
            <a:ext cx="2228571" cy="352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7D22F3-90F7-21BA-5FCE-DA1FA5D62554}"/>
              </a:ext>
            </a:extLst>
          </p:cNvPr>
          <p:cNvSpPr/>
          <p:nvPr/>
        </p:nvSpPr>
        <p:spPr bwMode="auto">
          <a:xfrm>
            <a:off x="1720000" y="5527158"/>
            <a:ext cx="4304761" cy="438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737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2044A6-8162-7709-5E04-00AF4DF3B6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293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9EB194-2EC0-6FEB-9F9F-3DE4DA2809E2}"/>
              </a:ext>
            </a:extLst>
          </p:cNvPr>
          <p:cNvSpPr/>
          <p:nvPr/>
        </p:nvSpPr>
        <p:spPr bwMode="auto">
          <a:xfrm>
            <a:off x="1932680" y="4206398"/>
            <a:ext cx="4134508" cy="350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ACF761-073D-FDC5-081F-91EB5348C190}"/>
              </a:ext>
            </a:extLst>
          </p:cNvPr>
          <p:cNvSpPr/>
          <p:nvPr/>
        </p:nvSpPr>
        <p:spPr bwMode="auto">
          <a:xfrm>
            <a:off x="1590851" y="4931490"/>
            <a:ext cx="2327695" cy="301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D8416C-6F29-FDC2-DB25-998A3D4E31AE}"/>
              </a:ext>
            </a:extLst>
          </p:cNvPr>
          <p:cNvSpPr/>
          <p:nvPr/>
        </p:nvSpPr>
        <p:spPr bwMode="auto">
          <a:xfrm>
            <a:off x="1590851" y="5615847"/>
            <a:ext cx="1904478" cy="350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0BCCD0-005A-E19D-3D34-9B2EE9C83396}"/>
              </a:ext>
            </a:extLst>
          </p:cNvPr>
          <p:cNvSpPr/>
          <p:nvPr/>
        </p:nvSpPr>
        <p:spPr bwMode="auto">
          <a:xfrm>
            <a:off x="1574573" y="6316497"/>
            <a:ext cx="8265843" cy="350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095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4D186C-509A-2954-F232-8F3F901D46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30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3C0E9C-0C64-2270-818C-635B5DF86135}"/>
              </a:ext>
            </a:extLst>
          </p:cNvPr>
          <p:cNvSpPr/>
          <p:nvPr/>
        </p:nvSpPr>
        <p:spPr bwMode="auto">
          <a:xfrm>
            <a:off x="2222530" y="3837996"/>
            <a:ext cx="3331697" cy="401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BF76A5-2F1E-9A09-6C66-7DB141F3F8F7}"/>
              </a:ext>
            </a:extLst>
          </p:cNvPr>
          <p:cNvSpPr/>
          <p:nvPr/>
        </p:nvSpPr>
        <p:spPr bwMode="auto">
          <a:xfrm>
            <a:off x="1802568" y="4640849"/>
            <a:ext cx="2865073" cy="401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4C6599-1D12-F84B-A7E1-CA5F7049DA27}"/>
              </a:ext>
            </a:extLst>
          </p:cNvPr>
          <p:cNvSpPr/>
          <p:nvPr/>
        </p:nvSpPr>
        <p:spPr bwMode="auto">
          <a:xfrm>
            <a:off x="1802568" y="5490379"/>
            <a:ext cx="1969154" cy="345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79C94D-5549-AB05-1F44-A4DC71AB589B}"/>
              </a:ext>
            </a:extLst>
          </p:cNvPr>
          <p:cNvSpPr/>
          <p:nvPr/>
        </p:nvSpPr>
        <p:spPr bwMode="auto">
          <a:xfrm>
            <a:off x="1783902" y="6255889"/>
            <a:ext cx="7048401" cy="410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4405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69CFC0-15A4-96D2-2C05-12BE194EA8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0550" y="1477179"/>
            <a:ext cx="8257072" cy="5081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1015DE-321A-60AF-4A55-65F4E81A4F71}"/>
              </a:ext>
            </a:extLst>
          </p:cNvPr>
          <p:cNvSpPr/>
          <p:nvPr/>
        </p:nvSpPr>
        <p:spPr bwMode="auto">
          <a:xfrm>
            <a:off x="3192948" y="3635826"/>
            <a:ext cx="4349841" cy="460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295118-C3EC-EF0C-2F05-DDC16418648A}"/>
              </a:ext>
            </a:extLst>
          </p:cNvPr>
          <p:cNvSpPr/>
          <p:nvPr/>
        </p:nvSpPr>
        <p:spPr bwMode="auto">
          <a:xfrm>
            <a:off x="3431704" y="4333160"/>
            <a:ext cx="3096344" cy="414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644E828-1843-54B4-85B9-4F94B2740DF3}"/>
              </a:ext>
            </a:extLst>
          </p:cNvPr>
          <p:cNvSpPr/>
          <p:nvPr/>
        </p:nvSpPr>
        <p:spPr bwMode="auto">
          <a:xfrm>
            <a:off x="3524261" y="4984705"/>
            <a:ext cx="2137777" cy="363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6A69EB3-95DB-E3FE-1C81-1A40600B82F6}"/>
              </a:ext>
            </a:extLst>
          </p:cNvPr>
          <p:cNvSpPr/>
          <p:nvPr/>
        </p:nvSpPr>
        <p:spPr bwMode="auto">
          <a:xfrm>
            <a:off x="3503712" y="5585357"/>
            <a:ext cx="1368152" cy="384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0A82C2A-D812-3045-1C68-AF7DD4800BD5}"/>
              </a:ext>
            </a:extLst>
          </p:cNvPr>
          <p:cNvSpPr/>
          <p:nvPr/>
        </p:nvSpPr>
        <p:spPr bwMode="auto">
          <a:xfrm>
            <a:off x="2495600" y="6207236"/>
            <a:ext cx="6229272" cy="363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B653145F-CAEF-89B9-951F-2D01F2A316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88" b="17907"/>
          <a:stretch/>
        </p:blipFill>
        <p:spPr>
          <a:xfrm>
            <a:off x="2847589" y="332656"/>
            <a:ext cx="5040560" cy="1087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93226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2023-11-24T05:16:57Z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