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72" r:id="rId4"/>
    <p:sldId id="371" r:id="rId5"/>
    <p:sldId id="370" r:id="rId6"/>
    <p:sldId id="369" r:id="rId7"/>
    <p:sldId id="368" r:id="rId8"/>
    <p:sldId id="367" r:id="rId9"/>
    <p:sldId id="366" r:id="rId10"/>
    <p:sldId id="364" r:id="rId11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105" d="100"/>
          <a:sy n="105" d="100"/>
        </p:scale>
        <p:origin x="144" y="10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76952" y="1916832"/>
            <a:ext cx="2838095" cy="85714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57905" y="3573016"/>
            <a:ext cx="4876190" cy="48571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3C4B641-E712-0CE7-3E43-89E048B28E4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512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B6DFE94-74EB-0352-FAFC-367334D7F5A8}"/>
              </a:ext>
            </a:extLst>
          </p:cNvPr>
          <p:cNvSpPr/>
          <p:nvPr/>
        </p:nvSpPr>
        <p:spPr bwMode="auto">
          <a:xfrm>
            <a:off x="681904" y="1210946"/>
            <a:ext cx="2552380" cy="3727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ECA5398-8EDD-B86A-829E-8905B071BCE6}"/>
              </a:ext>
            </a:extLst>
          </p:cNvPr>
          <p:cNvSpPr/>
          <p:nvPr/>
        </p:nvSpPr>
        <p:spPr bwMode="auto">
          <a:xfrm>
            <a:off x="681904" y="2042480"/>
            <a:ext cx="4733333" cy="3536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C5A830D-C2F7-8333-5D9B-AF9A86781B76}"/>
              </a:ext>
            </a:extLst>
          </p:cNvPr>
          <p:cNvSpPr/>
          <p:nvPr/>
        </p:nvSpPr>
        <p:spPr bwMode="auto">
          <a:xfrm>
            <a:off x="681904" y="2797551"/>
            <a:ext cx="7358312" cy="4301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>
            <a:extLst>
              <a:ext uri="{FF2B5EF4-FFF2-40B4-BE49-F238E27FC236}">
                <a16:creationId xmlns:a16="http://schemas.microsoft.com/office/drawing/2014/main" id="{A316279C-1CBD-7F1E-830A-FDBC43B6FC5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552"/>
          <a:stretch/>
        </p:blipFill>
        <p:spPr>
          <a:xfrm>
            <a:off x="2783632" y="3269947"/>
            <a:ext cx="6801994" cy="30376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5061420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DE27C86-2080-AC2F-7880-85CAC1943BF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88872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AC3F81D-EBC0-24FA-B261-D0C17B350445}"/>
              </a:ext>
            </a:extLst>
          </p:cNvPr>
          <p:cNvSpPr/>
          <p:nvPr/>
        </p:nvSpPr>
        <p:spPr bwMode="auto">
          <a:xfrm>
            <a:off x="2757979" y="3357613"/>
            <a:ext cx="242989" cy="2982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E8199B1-D9E1-E991-509D-7255273D40EC}"/>
              </a:ext>
            </a:extLst>
          </p:cNvPr>
          <p:cNvSpPr/>
          <p:nvPr/>
        </p:nvSpPr>
        <p:spPr bwMode="auto">
          <a:xfrm>
            <a:off x="6269575" y="4024643"/>
            <a:ext cx="1787151" cy="4002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C8B09DE-9EED-39C6-83D9-91396DA07D2E}"/>
              </a:ext>
            </a:extLst>
          </p:cNvPr>
          <p:cNvSpPr/>
          <p:nvPr/>
        </p:nvSpPr>
        <p:spPr bwMode="auto">
          <a:xfrm>
            <a:off x="5399515" y="4903553"/>
            <a:ext cx="384080" cy="549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C0E4D1F8-DDCC-C276-7155-FFAB31CA429A}"/>
              </a:ext>
            </a:extLst>
          </p:cNvPr>
          <p:cNvSpPr/>
          <p:nvPr/>
        </p:nvSpPr>
        <p:spPr bwMode="auto">
          <a:xfrm>
            <a:off x="4007768" y="5373216"/>
            <a:ext cx="2105039" cy="4798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0E0215D1-92C8-8EF2-A22A-77E8A22D3B81}"/>
              </a:ext>
            </a:extLst>
          </p:cNvPr>
          <p:cNvSpPr/>
          <p:nvPr/>
        </p:nvSpPr>
        <p:spPr bwMode="auto">
          <a:xfrm>
            <a:off x="2765818" y="6206223"/>
            <a:ext cx="391919" cy="3295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12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D2DD721-8E38-BF46-8D9B-21683134E86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93952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E09BF44-FC15-1BA6-6AB1-EF82C24FF522}"/>
              </a:ext>
            </a:extLst>
          </p:cNvPr>
          <p:cNvSpPr/>
          <p:nvPr/>
        </p:nvSpPr>
        <p:spPr bwMode="auto">
          <a:xfrm>
            <a:off x="2430648" y="3212976"/>
            <a:ext cx="2801256" cy="6480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8B90923-20E5-8CA4-0669-D75B8FC11BD3}"/>
              </a:ext>
            </a:extLst>
          </p:cNvPr>
          <p:cNvSpPr/>
          <p:nvPr/>
        </p:nvSpPr>
        <p:spPr bwMode="auto">
          <a:xfrm>
            <a:off x="6253988" y="4096602"/>
            <a:ext cx="1079994" cy="2919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ED05137-18F7-5F3A-1159-50144A3265E4}"/>
              </a:ext>
            </a:extLst>
          </p:cNvPr>
          <p:cNvSpPr/>
          <p:nvPr/>
        </p:nvSpPr>
        <p:spPr bwMode="auto">
          <a:xfrm>
            <a:off x="4527573" y="5508986"/>
            <a:ext cx="1103644" cy="3392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A43192A-9109-13B8-65D1-82A045DC7F66}"/>
              </a:ext>
            </a:extLst>
          </p:cNvPr>
          <p:cNvSpPr/>
          <p:nvPr/>
        </p:nvSpPr>
        <p:spPr bwMode="auto">
          <a:xfrm>
            <a:off x="2879988" y="6203342"/>
            <a:ext cx="1847859" cy="3945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23020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9DDD1FE-5BE6-9EFC-D05C-F8A53E5B1AB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409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BB884EE-2471-9316-44A0-45BF476BAAC0}"/>
              </a:ext>
            </a:extLst>
          </p:cNvPr>
          <p:cNvSpPr/>
          <p:nvPr/>
        </p:nvSpPr>
        <p:spPr bwMode="auto">
          <a:xfrm>
            <a:off x="2495600" y="3849753"/>
            <a:ext cx="4891066" cy="5240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F5CCC85-6CE3-9E49-9374-0722CD815C5F}"/>
              </a:ext>
            </a:extLst>
          </p:cNvPr>
          <p:cNvSpPr/>
          <p:nvPr/>
        </p:nvSpPr>
        <p:spPr bwMode="auto">
          <a:xfrm>
            <a:off x="5891428" y="5669790"/>
            <a:ext cx="295238" cy="3525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5957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F072589-ED28-AC18-15E0-AA10BD1B5E5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488" y="836712"/>
            <a:ext cx="10800000" cy="39446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8751371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DD12C49-BD97-55FA-F38B-45C90D77786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249"/>
          <a:stretch/>
        </p:blipFill>
        <p:spPr>
          <a:xfrm>
            <a:off x="1751816" y="908720"/>
            <a:ext cx="868836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B599992-4ECE-7CAA-DB0B-70D3733DADA7}"/>
              </a:ext>
            </a:extLst>
          </p:cNvPr>
          <p:cNvSpPr/>
          <p:nvPr/>
        </p:nvSpPr>
        <p:spPr bwMode="auto">
          <a:xfrm>
            <a:off x="2375288" y="2573632"/>
            <a:ext cx="3096343" cy="17281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E81D8AA-39E3-AD83-C941-BB6D3E3325F6}"/>
              </a:ext>
            </a:extLst>
          </p:cNvPr>
          <p:cNvSpPr/>
          <p:nvPr/>
        </p:nvSpPr>
        <p:spPr bwMode="auto">
          <a:xfrm>
            <a:off x="6839784" y="2573632"/>
            <a:ext cx="2952328" cy="17281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FC0AFE15-D94D-65AE-74A5-AB0D9F6752B6}"/>
              </a:ext>
            </a:extLst>
          </p:cNvPr>
          <p:cNvSpPr/>
          <p:nvPr/>
        </p:nvSpPr>
        <p:spPr bwMode="auto">
          <a:xfrm>
            <a:off x="4677584" y="5214829"/>
            <a:ext cx="314797" cy="3889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27694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  <p:bldP spid="1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286CB73-D029-C64B-C9C2-53A5DF2C206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63686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48DC8FB-4483-D3D9-57C4-90E4B93EE6B4}"/>
              </a:ext>
            </a:extLst>
          </p:cNvPr>
          <p:cNvSpPr/>
          <p:nvPr/>
        </p:nvSpPr>
        <p:spPr bwMode="auto">
          <a:xfrm>
            <a:off x="3863753" y="2053904"/>
            <a:ext cx="2202878" cy="4389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B4583B2-B173-15AA-F282-832D23293833}"/>
              </a:ext>
            </a:extLst>
          </p:cNvPr>
          <p:cNvSpPr/>
          <p:nvPr/>
        </p:nvSpPr>
        <p:spPr bwMode="auto">
          <a:xfrm>
            <a:off x="4459595" y="3029142"/>
            <a:ext cx="2079245" cy="3885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0B3A945-DB03-4311-C7F0-623B508EC166}"/>
              </a:ext>
            </a:extLst>
          </p:cNvPr>
          <p:cNvSpPr/>
          <p:nvPr/>
        </p:nvSpPr>
        <p:spPr bwMode="auto">
          <a:xfrm>
            <a:off x="4497676" y="3722476"/>
            <a:ext cx="3182500" cy="3885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6A6CC8F0-55A5-7021-58EA-D4BA59F19044}"/>
              </a:ext>
            </a:extLst>
          </p:cNvPr>
          <p:cNvSpPr/>
          <p:nvPr/>
        </p:nvSpPr>
        <p:spPr bwMode="auto">
          <a:xfrm>
            <a:off x="5297386" y="4431047"/>
            <a:ext cx="1249070" cy="3352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08755724-3326-4C01-028F-997392E62680}"/>
              </a:ext>
            </a:extLst>
          </p:cNvPr>
          <p:cNvSpPr/>
          <p:nvPr/>
        </p:nvSpPr>
        <p:spPr bwMode="auto">
          <a:xfrm>
            <a:off x="5723898" y="5162476"/>
            <a:ext cx="1028198" cy="2819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FBD576C7-15B5-004B-5433-57C0D74E2137}"/>
              </a:ext>
            </a:extLst>
          </p:cNvPr>
          <p:cNvSpPr/>
          <p:nvPr/>
        </p:nvSpPr>
        <p:spPr bwMode="auto">
          <a:xfrm>
            <a:off x="5159896" y="5779619"/>
            <a:ext cx="1224136" cy="9523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9" name="img_16777215">
            <a:extLst>
              <a:ext uri="{FF2B5EF4-FFF2-40B4-BE49-F238E27FC236}">
                <a16:creationId xmlns:a16="http://schemas.microsoft.com/office/drawing/2014/main" id="{A377617E-6358-68BB-B928-C5C6AF3211F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259" r="30826" b="98744"/>
          <a:stretch/>
        </p:blipFill>
        <p:spPr>
          <a:xfrm>
            <a:off x="4893037" y="6732000"/>
            <a:ext cx="2088232" cy="723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7064024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10" grpId="0" animBg="1"/>
      <p:bldP spid="13" grpId="0" animBg="1"/>
      <p:bldP spid="14" grpId="0" animBg="1"/>
      <p:bldP spid="1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377617E-6358-68BB-B928-C5C6AF3211F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02"/>
          <a:stretch/>
        </p:blipFill>
        <p:spPr>
          <a:xfrm>
            <a:off x="911424" y="980728"/>
            <a:ext cx="9112835" cy="55352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3051EA9-A539-CD41-59CC-1B618E17599C}"/>
              </a:ext>
            </a:extLst>
          </p:cNvPr>
          <p:cNvSpPr/>
          <p:nvPr/>
        </p:nvSpPr>
        <p:spPr bwMode="auto">
          <a:xfrm>
            <a:off x="2390049" y="5140333"/>
            <a:ext cx="618772" cy="3459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C541264-2473-FC28-81C1-3816BD583417}"/>
              </a:ext>
            </a:extLst>
          </p:cNvPr>
          <p:cNvSpPr/>
          <p:nvPr/>
        </p:nvSpPr>
        <p:spPr bwMode="auto">
          <a:xfrm>
            <a:off x="4198152" y="5140333"/>
            <a:ext cx="1020573" cy="3459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7CE80D4-62A7-645D-09D0-B566F4DA2FC5}"/>
              </a:ext>
            </a:extLst>
          </p:cNvPr>
          <p:cNvSpPr/>
          <p:nvPr/>
        </p:nvSpPr>
        <p:spPr bwMode="auto">
          <a:xfrm>
            <a:off x="6592883" y="5140333"/>
            <a:ext cx="610736" cy="3459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E4DEC3A-C612-E116-07A7-1E97610C378A}"/>
              </a:ext>
            </a:extLst>
          </p:cNvPr>
          <p:cNvSpPr/>
          <p:nvPr/>
        </p:nvSpPr>
        <p:spPr bwMode="auto">
          <a:xfrm>
            <a:off x="8184013" y="5140333"/>
            <a:ext cx="1012537" cy="3459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B324CF0-83FC-9638-1CEE-CAF71CD9B86E}"/>
              </a:ext>
            </a:extLst>
          </p:cNvPr>
          <p:cNvSpPr/>
          <p:nvPr/>
        </p:nvSpPr>
        <p:spPr bwMode="auto">
          <a:xfrm>
            <a:off x="2116825" y="5864355"/>
            <a:ext cx="594664" cy="3539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D43F968-BAA8-43C7-B7D1-5118433A18EC}"/>
              </a:ext>
            </a:extLst>
          </p:cNvPr>
          <p:cNvSpPr/>
          <p:nvPr/>
        </p:nvSpPr>
        <p:spPr bwMode="auto">
          <a:xfrm>
            <a:off x="3940999" y="5864355"/>
            <a:ext cx="586628" cy="3459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6F7FD3F4-F58E-8CF7-6F4E-DAE2CC4902FA}"/>
              </a:ext>
            </a:extLst>
          </p:cNvPr>
          <p:cNvSpPr/>
          <p:nvPr/>
        </p:nvSpPr>
        <p:spPr bwMode="auto">
          <a:xfrm>
            <a:off x="5797318" y="5864355"/>
            <a:ext cx="956285" cy="3459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576FBC5E-483C-F197-4198-C8D0EAB09C4E}"/>
              </a:ext>
            </a:extLst>
          </p:cNvPr>
          <p:cNvSpPr/>
          <p:nvPr/>
        </p:nvSpPr>
        <p:spPr bwMode="auto">
          <a:xfrm>
            <a:off x="8023293" y="5864355"/>
            <a:ext cx="964321" cy="3459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90423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DC6122D-9680-6880-0D9D-55BE7A4D8CA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980728"/>
            <a:ext cx="8760376" cy="34393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A316279C-1CBD-7F1E-830A-FDBC43B6FC5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552"/>
          <a:stretch/>
        </p:blipFill>
        <p:spPr>
          <a:xfrm>
            <a:off x="2351584" y="4509120"/>
            <a:ext cx="4583912" cy="20471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0770338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7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36</cp:revision>
  <dcterms:created xsi:type="dcterms:W3CDTF">2015-09-16T06:52:26Z</dcterms:created>
  <dcterms:modified xsi:type="dcterms:W3CDTF">2023-11-22T13:57:21Z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