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8A3D8B2-4234-9578-187E-20B19FF65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714" y="3057571"/>
            <a:ext cx="7228571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9F9F1D-9527-FB7B-67DA-27A63DF1D8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87414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A0F085-A893-974B-F642-2F3002BB5B62}"/>
              </a:ext>
            </a:extLst>
          </p:cNvPr>
          <p:cNvSpPr/>
          <p:nvPr/>
        </p:nvSpPr>
        <p:spPr bwMode="auto">
          <a:xfrm>
            <a:off x="1343473" y="5635467"/>
            <a:ext cx="2784864" cy="323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38494A-D9D6-6B1F-9095-774BB7DB102D}"/>
              </a:ext>
            </a:extLst>
          </p:cNvPr>
          <p:cNvSpPr/>
          <p:nvPr/>
        </p:nvSpPr>
        <p:spPr bwMode="auto">
          <a:xfrm>
            <a:off x="4506055" y="5674021"/>
            <a:ext cx="2613199" cy="254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87BB11-8DCF-3C6C-FCFE-1D383A048B69}"/>
              </a:ext>
            </a:extLst>
          </p:cNvPr>
          <p:cNvSpPr/>
          <p:nvPr/>
        </p:nvSpPr>
        <p:spPr bwMode="auto">
          <a:xfrm>
            <a:off x="1415481" y="6306310"/>
            <a:ext cx="2720564" cy="362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86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B8D57-2A91-A773-2E73-836A062926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966" y="908720"/>
            <a:ext cx="10654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9CBAAA-390B-E778-3691-CBA94B4C11DE}"/>
              </a:ext>
            </a:extLst>
          </p:cNvPr>
          <p:cNvSpPr/>
          <p:nvPr/>
        </p:nvSpPr>
        <p:spPr bwMode="auto">
          <a:xfrm>
            <a:off x="1736663" y="4648491"/>
            <a:ext cx="2968858" cy="319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18B27E-034B-0EDC-A63E-75095ECA6557}"/>
              </a:ext>
            </a:extLst>
          </p:cNvPr>
          <p:cNvSpPr/>
          <p:nvPr/>
        </p:nvSpPr>
        <p:spPr bwMode="auto">
          <a:xfrm>
            <a:off x="5569872" y="4648490"/>
            <a:ext cx="3455414" cy="445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E660B2-FF8B-583B-7EB9-9F2F40953A69}"/>
              </a:ext>
            </a:extLst>
          </p:cNvPr>
          <p:cNvSpPr/>
          <p:nvPr/>
        </p:nvSpPr>
        <p:spPr bwMode="auto">
          <a:xfrm>
            <a:off x="1736663" y="5456582"/>
            <a:ext cx="3194341" cy="319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F52CF4-EA7A-DEA0-8AD5-4069BB4F4F73}"/>
              </a:ext>
            </a:extLst>
          </p:cNvPr>
          <p:cNvSpPr/>
          <p:nvPr/>
        </p:nvSpPr>
        <p:spPr bwMode="auto">
          <a:xfrm>
            <a:off x="1755453" y="6227088"/>
            <a:ext cx="6909793" cy="394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7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1318B-FCEB-496C-46AA-1B5F7E3DF6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33E963-452F-6196-CCA1-A504B0CBA621}"/>
              </a:ext>
            </a:extLst>
          </p:cNvPr>
          <p:cNvSpPr/>
          <p:nvPr/>
        </p:nvSpPr>
        <p:spPr bwMode="auto">
          <a:xfrm>
            <a:off x="2920000" y="4852702"/>
            <a:ext cx="295238" cy="362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B40E20-28EF-9AE4-B9D0-4C2722A88577}"/>
              </a:ext>
            </a:extLst>
          </p:cNvPr>
          <p:cNvSpPr/>
          <p:nvPr/>
        </p:nvSpPr>
        <p:spPr bwMode="auto">
          <a:xfrm>
            <a:off x="4920000" y="4852702"/>
            <a:ext cx="828571" cy="38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D8E51C-47C9-8B8B-0E85-8675768265F5}"/>
              </a:ext>
            </a:extLst>
          </p:cNvPr>
          <p:cNvSpPr/>
          <p:nvPr/>
        </p:nvSpPr>
        <p:spPr bwMode="auto">
          <a:xfrm>
            <a:off x="9110476" y="4852702"/>
            <a:ext cx="838095" cy="38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87EEEF-9F7E-1EDA-B7A8-830C11047B76}"/>
              </a:ext>
            </a:extLst>
          </p:cNvPr>
          <p:cNvSpPr/>
          <p:nvPr/>
        </p:nvSpPr>
        <p:spPr bwMode="auto">
          <a:xfrm>
            <a:off x="3205714" y="5768052"/>
            <a:ext cx="809523" cy="37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22A36-5C43-BAC9-0CF3-27C2394382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8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815160-938D-72D3-671D-2292A68AA421}"/>
              </a:ext>
            </a:extLst>
          </p:cNvPr>
          <p:cNvSpPr/>
          <p:nvPr/>
        </p:nvSpPr>
        <p:spPr bwMode="auto">
          <a:xfrm>
            <a:off x="5204834" y="1245066"/>
            <a:ext cx="886735" cy="418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4F7122-1393-F47A-4535-385B9C74692C}"/>
              </a:ext>
            </a:extLst>
          </p:cNvPr>
          <p:cNvSpPr/>
          <p:nvPr/>
        </p:nvSpPr>
        <p:spPr bwMode="auto">
          <a:xfrm>
            <a:off x="2604312" y="2081333"/>
            <a:ext cx="886735" cy="375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650A6F-95C9-329E-324D-4E4A696EB0F2}"/>
              </a:ext>
            </a:extLst>
          </p:cNvPr>
          <p:cNvSpPr/>
          <p:nvPr/>
        </p:nvSpPr>
        <p:spPr bwMode="auto">
          <a:xfrm>
            <a:off x="7873566" y="2055733"/>
            <a:ext cx="1406839" cy="418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EE2449-6075-7149-760A-389B315F0DD7}"/>
              </a:ext>
            </a:extLst>
          </p:cNvPr>
          <p:cNvSpPr/>
          <p:nvPr/>
        </p:nvSpPr>
        <p:spPr bwMode="auto">
          <a:xfrm>
            <a:off x="1316841" y="2857866"/>
            <a:ext cx="1867259" cy="435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A38613-B763-8A31-99A6-D0EAC797381B}"/>
              </a:ext>
            </a:extLst>
          </p:cNvPr>
          <p:cNvSpPr/>
          <p:nvPr/>
        </p:nvSpPr>
        <p:spPr bwMode="auto">
          <a:xfrm>
            <a:off x="7114725" y="3736800"/>
            <a:ext cx="255789" cy="324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591A7C-073C-7CE0-0DEE-D7D487B502C4}"/>
              </a:ext>
            </a:extLst>
          </p:cNvPr>
          <p:cNvSpPr/>
          <p:nvPr/>
        </p:nvSpPr>
        <p:spPr bwMode="auto">
          <a:xfrm>
            <a:off x="2024524" y="4547466"/>
            <a:ext cx="264315" cy="315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7CDC63-422F-12C0-64C0-F47CBD7DD515}"/>
              </a:ext>
            </a:extLst>
          </p:cNvPr>
          <p:cNvSpPr/>
          <p:nvPr/>
        </p:nvSpPr>
        <p:spPr bwMode="auto">
          <a:xfrm>
            <a:off x="2024524" y="6168800"/>
            <a:ext cx="264315" cy="315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3A1190-0E24-5608-BB4A-A362CD0BF1EF}"/>
              </a:ext>
            </a:extLst>
          </p:cNvPr>
          <p:cNvSpPr/>
          <p:nvPr/>
        </p:nvSpPr>
        <p:spPr bwMode="auto">
          <a:xfrm>
            <a:off x="3917362" y="6168800"/>
            <a:ext cx="272841" cy="315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28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9D65DF-6CF2-FBE1-B829-54785DBEAE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0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13C72A-249E-66E6-F1B7-C9D553DD0162}"/>
              </a:ext>
            </a:extLst>
          </p:cNvPr>
          <p:cNvSpPr/>
          <p:nvPr/>
        </p:nvSpPr>
        <p:spPr bwMode="auto">
          <a:xfrm>
            <a:off x="4615238" y="3176536"/>
            <a:ext cx="352380" cy="391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873B1-2609-596A-590A-9267B42B96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2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C776DC-E1FB-19A1-D565-9A3A41A0E999}"/>
              </a:ext>
            </a:extLst>
          </p:cNvPr>
          <p:cNvSpPr/>
          <p:nvPr/>
        </p:nvSpPr>
        <p:spPr bwMode="auto">
          <a:xfrm>
            <a:off x="1788239" y="2698472"/>
            <a:ext cx="259429" cy="305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5012B8-5B6A-EAC8-E17B-21A352467E05}"/>
              </a:ext>
            </a:extLst>
          </p:cNvPr>
          <p:cNvSpPr/>
          <p:nvPr/>
        </p:nvSpPr>
        <p:spPr bwMode="auto">
          <a:xfrm>
            <a:off x="1765349" y="5593750"/>
            <a:ext cx="289950" cy="313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59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D27E22-F946-37C9-86B2-A7FF6AFF91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3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71AC61-69FC-07C7-601A-988418F24FCC}"/>
              </a:ext>
            </a:extLst>
          </p:cNvPr>
          <p:cNvSpPr/>
          <p:nvPr/>
        </p:nvSpPr>
        <p:spPr bwMode="auto">
          <a:xfrm>
            <a:off x="1605874" y="3072807"/>
            <a:ext cx="868672" cy="404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1EB5B7-1846-DEE0-8AF2-D64722694510}"/>
              </a:ext>
            </a:extLst>
          </p:cNvPr>
          <p:cNvSpPr/>
          <p:nvPr/>
        </p:nvSpPr>
        <p:spPr bwMode="auto">
          <a:xfrm>
            <a:off x="1631676" y="3933793"/>
            <a:ext cx="2158780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861920-9E63-1AF1-605B-A25CF267748D}"/>
              </a:ext>
            </a:extLst>
          </p:cNvPr>
          <p:cNvSpPr/>
          <p:nvPr/>
        </p:nvSpPr>
        <p:spPr bwMode="auto">
          <a:xfrm>
            <a:off x="5209576" y="3933793"/>
            <a:ext cx="2184582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B436C3-E693-CBE7-0E9F-45BDD2A2C13F}"/>
              </a:ext>
            </a:extLst>
          </p:cNvPr>
          <p:cNvSpPr/>
          <p:nvPr/>
        </p:nvSpPr>
        <p:spPr bwMode="auto">
          <a:xfrm>
            <a:off x="1631676" y="4751730"/>
            <a:ext cx="2158780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0CA5A6-8CB1-0AD3-777B-59AA954512CE}"/>
              </a:ext>
            </a:extLst>
          </p:cNvPr>
          <p:cNvSpPr/>
          <p:nvPr/>
        </p:nvSpPr>
        <p:spPr bwMode="auto">
          <a:xfrm>
            <a:off x="5209576" y="4751730"/>
            <a:ext cx="2184582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A95B52-7440-3F67-5249-7AB48C5C2ADC}"/>
              </a:ext>
            </a:extLst>
          </p:cNvPr>
          <p:cNvSpPr/>
          <p:nvPr/>
        </p:nvSpPr>
        <p:spPr bwMode="auto">
          <a:xfrm>
            <a:off x="1605874" y="5569668"/>
            <a:ext cx="2184582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78A65B-12B8-1ED4-5DA0-2644B159CF1F}"/>
              </a:ext>
            </a:extLst>
          </p:cNvPr>
          <p:cNvSpPr/>
          <p:nvPr/>
        </p:nvSpPr>
        <p:spPr bwMode="auto">
          <a:xfrm>
            <a:off x="5209576" y="5569668"/>
            <a:ext cx="2184582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1AAE26-121D-194D-8136-319451A6C740}"/>
              </a:ext>
            </a:extLst>
          </p:cNvPr>
          <p:cNvSpPr/>
          <p:nvPr/>
        </p:nvSpPr>
        <p:spPr bwMode="auto">
          <a:xfrm>
            <a:off x="1605874" y="6387605"/>
            <a:ext cx="2184582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9E2DE9D-97FD-D23A-95D4-7F088334262F}"/>
              </a:ext>
            </a:extLst>
          </p:cNvPr>
          <p:cNvSpPr/>
          <p:nvPr/>
        </p:nvSpPr>
        <p:spPr bwMode="auto">
          <a:xfrm>
            <a:off x="5209576" y="6387605"/>
            <a:ext cx="2184582" cy="32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27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10BBEB-6F0F-296A-C2E1-97AD06E86A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6BF008-7BE3-414C-94F3-702F5C4A4547}"/>
              </a:ext>
            </a:extLst>
          </p:cNvPr>
          <p:cNvSpPr/>
          <p:nvPr/>
        </p:nvSpPr>
        <p:spPr bwMode="auto">
          <a:xfrm>
            <a:off x="1758094" y="4385730"/>
            <a:ext cx="4193889" cy="987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0ABA297-916D-EEAE-151C-380AE8325CF1}"/>
              </a:ext>
            </a:extLst>
          </p:cNvPr>
          <p:cNvSpPr/>
          <p:nvPr/>
        </p:nvSpPr>
        <p:spPr bwMode="auto">
          <a:xfrm>
            <a:off x="1631504" y="5644433"/>
            <a:ext cx="8352928" cy="583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5AD5204-8AED-70A9-810A-AD575F263201}"/>
              </a:ext>
            </a:extLst>
          </p:cNvPr>
          <p:cNvSpPr/>
          <p:nvPr/>
        </p:nvSpPr>
        <p:spPr bwMode="auto">
          <a:xfrm>
            <a:off x="6240017" y="4357796"/>
            <a:ext cx="5112567" cy="987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23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F1356-0B63-2805-B233-8DDF3FB614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5DEC49-69D3-2230-AFFE-420EEE1D21D8}"/>
              </a:ext>
            </a:extLst>
          </p:cNvPr>
          <p:cNvSpPr/>
          <p:nvPr/>
        </p:nvSpPr>
        <p:spPr bwMode="auto">
          <a:xfrm>
            <a:off x="4948783" y="3132000"/>
            <a:ext cx="820238" cy="33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715633-2C1B-4E63-26D5-0FC110E5526C}"/>
              </a:ext>
            </a:extLst>
          </p:cNvPr>
          <p:cNvSpPr/>
          <p:nvPr/>
        </p:nvSpPr>
        <p:spPr bwMode="auto">
          <a:xfrm>
            <a:off x="4948783" y="3979594"/>
            <a:ext cx="820238" cy="346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D03DB4-109C-5B9B-6784-391EB191F96B}"/>
              </a:ext>
            </a:extLst>
          </p:cNvPr>
          <p:cNvSpPr/>
          <p:nvPr/>
        </p:nvSpPr>
        <p:spPr bwMode="auto">
          <a:xfrm>
            <a:off x="2187314" y="5629215"/>
            <a:ext cx="4784722" cy="38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62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E5B12-170B-C82B-1BFB-24F8AA82DA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7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F3EA7A-03A4-7781-FC4E-1D75569B4407}"/>
              </a:ext>
            </a:extLst>
          </p:cNvPr>
          <p:cNvSpPr/>
          <p:nvPr/>
        </p:nvSpPr>
        <p:spPr bwMode="auto">
          <a:xfrm>
            <a:off x="7643809" y="1172085"/>
            <a:ext cx="885714" cy="352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F8C7B7-CDB8-50A2-0D34-6A558BE4F428}"/>
              </a:ext>
            </a:extLst>
          </p:cNvPr>
          <p:cNvSpPr/>
          <p:nvPr/>
        </p:nvSpPr>
        <p:spPr bwMode="auto">
          <a:xfrm>
            <a:off x="1262857" y="3773194"/>
            <a:ext cx="3753023" cy="447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33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2023-11-23T01:32:04Z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