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0" r:id="rId8"/>
    <p:sldId id="369" r:id="rId9"/>
    <p:sldId id="368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47A75F-5723-CCE9-EA9A-A0950BA3D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071812"/>
            <a:ext cx="63436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E8A47-2217-B293-19A3-B13E44B1D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0720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47E15-BCD3-7EC0-1290-340568FEE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4CDEC-3BBD-9A18-0486-74B7ED3F1F12}"/>
              </a:ext>
            </a:extLst>
          </p:cNvPr>
          <p:cNvSpPr/>
          <p:nvPr/>
        </p:nvSpPr>
        <p:spPr bwMode="auto">
          <a:xfrm>
            <a:off x="479377" y="3004907"/>
            <a:ext cx="3528392" cy="42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1DC3BA-79E8-0A4C-B8FA-4DC3D5005C9D}"/>
              </a:ext>
            </a:extLst>
          </p:cNvPr>
          <p:cNvSpPr/>
          <p:nvPr/>
        </p:nvSpPr>
        <p:spPr bwMode="auto">
          <a:xfrm>
            <a:off x="4026124" y="3004907"/>
            <a:ext cx="2573931" cy="5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C22702-611A-C8F4-6C34-902687559BDA}"/>
              </a:ext>
            </a:extLst>
          </p:cNvPr>
          <p:cNvSpPr/>
          <p:nvPr/>
        </p:nvSpPr>
        <p:spPr bwMode="auto">
          <a:xfrm>
            <a:off x="6600055" y="2924012"/>
            <a:ext cx="2573931" cy="5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7CF5F0-A784-0788-8810-7ADC8065DE03}"/>
              </a:ext>
            </a:extLst>
          </p:cNvPr>
          <p:cNvSpPr/>
          <p:nvPr/>
        </p:nvSpPr>
        <p:spPr bwMode="auto">
          <a:xfrm>
            <a:off x="9264352" y="2924012"/>
            <a:ext cx="2573931" cy="5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B43292-0846-E31F-B7BE-B42D43117718}"/>
              </a:ext>
            </a:extLst>
          </p:cNvPr>
          <p:cNvSpPr/>
          <p:nvPr/>
        </p:nvSpPr>
        <p:spPr bwMode="auto">
          <a:xfrm>
            <a:off x="401717" y="3755132"/>
            <a:ext cx="2573931" cy="5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425B3-844D-0F98-987A-D6E0524A2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9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3DA552-55F5-6DB8-0D77-60DFA0DFCCB9}"/>
              </a:ext>
            </a:extLst>
          </p:cNvPr>
          <p:cNvSpPr/>
          <p:nvPr/>
        </p:nvSpPr>
        <p:spPr bwMode="auto">
          <a:xfrm>
            <a:off x="8879566" y="6086805"/>
            <a:ext cx="523408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20CDA-7E5F-5DE3-4387-E0A5EAB93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3AD80-A4AA-C3AD-BF31-903DBC2BB725}"/>
              </a:ext>
            </a:extLst>
          </p:cNvPr>
          <p:cNvSpPr/>
          <p:nvPr/>
        </p:nvSpPr>
        <p:spPr bwMode="auto">
          <a:xfrm>
            <a:off x="5091428" y="1925526"/>
            <a:ext cx="295238" cy="352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5BFAF9-5EB3-7E9E-18E3-45878A85B712}"/>
              </a:ext>
            </a:extLst>
          </p:cNvPr>
          <p:cNvSpPr/>
          <p:nvPr/>
        </p:nvSpPr>
        <p:spPr bwMode="auto">
          <a:xfrm>
            <a:off x="6986666" y="3546520"/>
            <a:ext cx="514285" cy="352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CE309-9E3E-7EC1-0EEB-D41E156978A4}"/>
              </a:ext>
            </a:extLst>
          </p:cNvPr>
          <p:cNvSpPr/>
          <p:nvPr/>
        </p:nvSpPr>
        <p:spPr bwMode="auto">
          <a:xfrm>
            <a:off x="2196190" y="5968477"/>
            <a:ext cx="533333" cy="352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BF563-1209-1E6B-A760-BDE093D71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F83F4-7B06-DF71-F009-4A748A0DF624}"/>
              </a:ext>
            </a:extLst>
          </p:cNvPr>
          <p:cNvSpPr/>
          <p:nvPr/>
        </p:nvSpPr>
        <p:spPr bwMode="auto">
          <a:xfrm>
            <a:off x="6500952" y="2985667"/>
            <a:ext cx="361904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88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DAB7F-F45C-230F-BE8E-FD40C127E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2A487-0717-CFE2-AFBB-CC9A946E3B8A}"/>
              </a:ext>
            </a:extLst>
          </p:cNvPr>
          <p:cNvSpPr/>
          <p:nvPr/>
        </p:nvSpPr>
        <p:spPr bwMode="auto">
          <a:xfrm>
            <a:off x="5748571" y="2734472"/>
            <a:ext cx="352380" cy="3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037A82-DB54-810A-32CF-5967C605D8D5}"/>
              </a:ext>
            </a:extLst>
          </p:cNvPr>
          <p:cNvSpPr/>
          <p:nvPr/>
        </p:nvSpPr>
        <p:spPr bwMode="auto">
          <a:xfrm>
            <a:off x="5015238" y="5163826"/>
            <a:ext cx="361904" cy="38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55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63C54-CC91-96B4-EC23-7535697B2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56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63AE84-72DE-1798-4174-34B735C334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2183864" y="4293096"/>
            <a:ext cx="7824272" cy="229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2192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48E00-4C2D-88AC-B698-126AF2C120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"/>
          <a:stretch/>
        </p:blipFill>
        <p:spPr>
          <a:xfrm>
            <a:off x="766450" y="1250587"/>
            <a:ext cx="10800000" cy="361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82195-743F-4A33-798C-3F79C5E3E8F0}"/>
              </a:ext>
            </a:extLst>
          </p:cNvPr>
          <p:cNvSpPr/>
          <p:nvPr/>
        </p:nvSpPr>
        <p:spPr bwMode="auto">
          <a:xfrm>
            <a:off x="2423592" y="1412776"/>
            <a:ext cx="6239138" cy="2691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2761C-26BD-E66F-1A27-E1281CD3E171}"/>
              </a:ext>
            </a:extLst>
          </p:cNvPr>
          <p:cNvSpPr/>
          <p:nvPr/>
        </p:nvSpPr>
        <p:spPr bwMode="auto">
          <a:xfrm>
            <a:off x="597834" y="4390331"/>
            <a:ext cx="10441160" cy="63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2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4B6D8-3207-88DE-9264-AEB9D1E0B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1387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74B5D-F543-3471-29C8-65816618FB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2671354" y="241750"/>
            <a:ext cx="6480720" cy="1700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97F3C8-1EBF-7065-594E-1B65D25038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2657602" y="1928288"/>
            <a:ext cx="7089916" cy="338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3EFF1-CFEA-27EA-81CC-00CA99FA07B2}"/>
              </a:ext>
            </a:extLst>
          </p:cNvPr>
          <p:cNvSpPr/>
          <p:nvPr/>
        </p:nvSpPr>
        <p:spPr bwMode="auto">
          <a:xfrm>
            <a:off x="4215840" y="2971480"/>
            <a:ext cx="624811" cy="57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3E810-56FF-1636-AFCE-305E9963CD05}"/>
              </a:ext>
            </a:extLst>
          </p:cNvPr>
          <p:cNvSpPr/>
          <p:nvPr/>
        </p:nvSpPr>
        <p:spPr bwMode="auto">
          <a:xfrm>
            <a:off x="5159400" y="3062223"/>
            <a:ext cx="675701" cy="57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EC664-6D76-790B-8A2B-EF3A8109338D}"/>
              </a:ext>
            </a:extLst>
          </p:cNvPr>
          <p:cNvSpPr/>
          <p:nvPr/>
        </p:nvSpPr>
        <p:spPr bwMode="auto">
          <a:xfrm>
            <a:off x="6222488" y="3104090"/>
            <a:ext cx="593095" cy="53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90A420-BC00-69D6-CFB5-1DB2AEA7D14C}"/>
              </a:ext>
            </a:extLst>
          </p:cNvPr>
          <p:cNvSpPr/>
          <p:nvPr/>
        </p:nvSpPr>
        <p:spPr bwMode="auto">
          <a:xfrm>
            <a:off x="7202970" y="3104090"/>
            <a:ext cx="615711" cy="42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78896C-5CDC-8A4E-E7AE-ED3175F06643}"/>
              </a:ext>
            </a:extLst>
          </p:cNvPr>
          <p:cNvSpPr/>
          <p:nvPr/>
        </p:nvSpPr>
        <p:spPr bwMode="auto">
          <a:xfrm>
            <a:off x="8046838" y="3062223"/>
            <a:ext cx="427468" cy="42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A8B003-8B8B-A576-AED1-4DC9DCF072F0}"/>
              </a:ext>
            </a:extLst>
          </p:cNvPr>
          <p:cNvSpPr/>
          <p:nvPr/>
        </p:nvSpPr>
        <p:spPr bwMode="auto">
          <a:xfrm>
            <a:off x="8893341" y="2971480"/>
            <a:ext cx="675701" cy="53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8E2C34-7FC2-E087-10C0-A38FF2AA8971}"/>
              </a:ext>
            </a:extLst>
          </p:cNvPr>
          <p:cNvSpPr/>
          <p:nvPr/>
        </p:nvSpPr>
        <p:spPr bwMode="auto">
          <a:xfrm>
            <a:off x="4268062" y="3784460"/>
            <a:ext cx="431365" cy="485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43EE82-1D21-C347-56DC-2462BA719259}"/>
              </a:ext>
            </a:extLst>
          </p:cNvPr>
          <p:cNvSpPr/>
          <p:nvPr/>
        </p:nvSpPr>
        <p:spPr bwMode="auto">
          <a:xfrm>
            <a:off x="5051485" y="3879941"/>
            <a:ext cx="675701" cy="57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5EE630-C309-89E7-E08E-CF6217514851}"/>
              </a:ext>
            </a:extLst>
          </p:cNvPr>
          <p:cNvSpPr/>
          <p:nvPr/>
        </p:nvSpPr>
        <p:spPr bwMode="auto">
          <a:xfrm>
            <a:off x="6216169" y="3710034"/>
            <a:ext cx="418918" cy="682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EB96C0-0B6B-6244-8CC3-D96452A7089F}"/>
              </a:ext>
            </a:extLst>
          </p:cNvPr>
          <p:cNvSpPr/>
          <p:nvPr/>
        </p:nvSpPr>
        <p:spPr bwMode="auto">
          <a:xfrm>
            <a:off x="6944900" y="3745531"/>
            <a:ext cx="663755" cy="63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9757A9-BF3C-EFB6-BCA2-097E9D49EF4C}"/>
              </a:ext>
            </a:extLst>
          </p:cNvPr>
          <p:cNvSpPr/>
          <p:nvPr/>
        </p:nvSpPr>
        <p:spPr bwMode="auto">
          <a:xfrm>
            <a:off x="8043441" y="3759737"/>
            <a:ext cx="663755" cy="583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CBF703-8B4A-CCFE-05F7-3A0995F8B216}"/>
              </a:ext>
            </a:extLst>
          </p:cNvPr>
          <p:cNvSpPr/>
          <p:nvPr/>
        </p:nvSpPr>
        <p:spPr bwMode="auto">
          <a:xfrm>
            <a:off x="8950400" y="3762620"/>
            <a:ext cx="582001" cy="63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E64A98-229F-FF53-251C-DD0989E8ED93}"/>
              </a:ext>
            </a:extLst>
          </p:cNvPr>
          <p:cNvSpPr/>
          <p:nvPr/>
        </p:nvSpPr>
        <p:spPr bwMode="auto">
          <a:xfrm>
            <a:off x="4310029" y="4578657"/>
            <a:ext cx="528066" cy="5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49DE1C-B01B-B83E-0CF0-9675B5F0949F}"/>
              </a:ext>
            </a:extLst>
          </p:cNvPr>
          <p:cNvSpPr/>
          <p:nvPr/>
        </p:nvSpPr>
        <p:spPr bwMode="auto">
          <a:xfrm>
            <a:off x="5159069" y="4579454"/>
            <a:ext cx="676362" cy="53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9E62C5-EF0C-2804-7200-41F5303F7A61}"/>
              </a:ext>
            </a:extLst>
          </p:cNvPr>
          <p:cNvSpPr/>
          <p:nvPr/>
        </p:nvSpPr>
        <p:spPr bwMode="auto">
          <a:xfrm>
            <a:off x="6188208" y="4620523"/>
            <a:ext cx="477853" cy="53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62C8B2-D9B6-7B69-43AA-F2ACBC263524}"/>
              </a:ext>
            </a:extLst>
          </p:cNvPr>
          <p:cNvSpPr/>
          <p:nvPr/>
        </p:nvSpPr>
        <p:spPr bwMode="auto">
          <a:xfrm>
            <a:off x="7018838" y="4599452"/>
            <a:ext cx="759699" cy="50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6237C9-085F-183C-8B0B-D7146F35BEDD}"/>
              </a:ext>
            </a:extLst>
          </p:cNvPr>
          <p:cNvSpPr/>
          <p:nvPr/>
        </p:nvSpPr>
        <p:spPr bwMode="auto">
          <a:xfrm>
            <a:off x="8011162" y="4655110"/>
            <a:ext cx="502762" cy="33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887BF15-6C93-82F3-6200-91438853924B}"/>
              </a:ext>
            </a:extLst>
          </p:cNvPr>
          <p:cNvSpPr/>
          <p:nvPr/>
        </p:nvSpPr>
        <p:spPr bwMode="auto">
          <a:xfrm>
            <a:off x="8987042" y="4660145"/>
            <a:ext cx="582000" cy="45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E12B06BB-906E-DE77-7569-037EAEF325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53"/>
          <a:stretch/>
        </p:blipFill>
        <p:spPr>
          <a:xfrm>
            <a:off x="2162551" y="5236551"/>
            <a:ext cx="8712968" cy="155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D05C73-3E58-3DB5-A767-4F165DF72FE1}"/>
              </a:ext>
            </a:extLst>
          </p:cNvPr>
          <p:cNvSpPr/>
          <p:nvPr/>
        </p:nvSpPr>
        <p:spPr bwMode="auto">
          <a:xfrm>
            <a:off x="1991544" y="5409896"/>
            <a:ext cx="4196664" cy="5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EA5F201-7CCD-0D03-4B16-DA147B013332}"/>
              </a:ext>
            </a:extLst>
          </p:cNvPr>
          <p:cNvSpPr/>
          <p:nvPr/>
        </p:nvSpPr>
        <p:spPr bwMode="auto">
          <a:xfrm>
            <a:off x="6255002" y="5384582"/>
            <a:ext cx="4089470" cy="5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60B97D-7852-3344-AFA0-DB6606177AA0}"/>
              </a:ext>
            </a:extLst>
          </p:cNvPr>
          <p:cNvSpPr/>
          <p:nvPr/>
        </p:nvSpPr>
        <p:spPr bwMode="auto">
          <a:xfrm>
            <a:off x="10416554" y="5435073"/>
            <a:ext cx="528066" cy="5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0240E0A-4D64-1BF8-7982-8E0DC856CFB6}"/>
              </a:ext>
            </a:extLst>
          </p:cNvPr>
          <p:cNvSpPr/>
          <p:nvPr/>
        </p:nvSpPr>
        <p:spPr bwMode="auto">
          <a:xfrm>
            <a:off x="2082438" y="6193637"/>
            <a:ext cx="4936400" cy="5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2023-11-23T05:02:50Z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