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428" y="3086143"/>
            <a:ext cx="6857143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D61F6-82FF-E929-4812-0EEDFE594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8D3704-9B05-7100-8338-4ED9BC0F15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10218" b="41950"/>
          <a:stretch/>
        </p:blipFill>
        <p:spPr>
          <a:xfrm>
            <a:off x="7032104" y="4437112"/>
            <a:ext cx="4151256" cy="228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046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D3704-9B05-7100-8338-4ED9BC0F1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DD1D9-B8CF-1A01-3577-9F3D9BAF3ECC}"/>
              </a:ext>
            </a:extLst>
          </p:cNvPr>
          <p:cNvSpPr/>
          <p:nvPr/>
        </p:nvSpPr>
        <p:spPr bwMode="auto">
          <a:xfrm>
            <a:off x="1158095" y="1372430"/>
            <a:ext cx="2095238" cy="305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C7524-7369-DC98-7004-247E62657ACB}"/>
              </a:ext>
            </a:extLst>
          </p:cNvPr>
          <p:cNvSpPr/>
          <p:nvPr/>
        </p:nvSpPr>
        <p:spPr bwMode="auto">
          <a:xfrm>
            <a:off x="681904" y="2173291"/>
            <a:ext cx="1704761" cy="34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3CB50F-417C-4AA4-83CA-0EC462C863DA}"/>
              </a:ext>
            </a:extLst>
          </p:cNvPr>
          <p:cNvSpPr/>
          <p:nvPr/>
        </p:nvSpPr>
        <p:spPr bwMode="auto">
          <a:xfrm>
            <a:off x="1148571" y="2974152"/>
            <a:ext cx="2742857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45D2C-A0E8-103C-F29E-E94352B95E0C}"/>
              </a:ext>
            </a:extLst>
          </p:cNvPr>
          <p:cNvSpPr/>
          <p:nvPr/>
        </p:nvSpPr>
        <p:spPr bwMode="auto">
          <a:xfrm>
            <a:off x="681904" y="3822683"/>
            <a:ext cx="3019047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C0AEA6-49B6-E47A-2132-BFAFC0F0DD1F}"/>
              </a:ext>
            </a:extLst>
          </p:cNvPr>
          <p:cNvSpPr/>
          <p:nvPr/>
        </p:nvSpPr>
        <p:spPr bwMode="auto">
          <a:xfrm>
            <a:off x="681904" y="4623543"/>
            <a:ext cx="2800000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B8E434-4357-0E21-E859-7BC8CA7FFFFF}"/>
              </a:ext>
            </a:extLst>
          </p:cNvPr>
          <p:cNvSpPr/>
          <p:nvPr/>
        </p:nvSpPr>
        <p:spPr bwMode="auto">
          <a:xfrm>
            <a:off x="681904" y="5453005"/>
            <a:ext cx="6062168" cy="49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3CB50F-417C-4AA4-83CA-0EC462C863DA}"/>
              </a:ext>
            </a:extLst>
          </p:cNvPr>
          <p:cNvSpPr/>
          <p:nvPr/>
        </p:nvSpPr>
        <p:spPr bwMode="auto">
          <a:xfrm>
            <a:off x="8040217" y="4509120"/>
            <a:ext cx="273630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5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6CF19-35EF-2953-1408-F44C486D09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8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7BAB4F-FF8B-6C3B-3036-4EC8685C3BF0}"/>
              </a:ext>
            </a:extLst>
          </p:cNvPr>
          <p:cNvSpPr/>
          <p:nvPr/>
        </p:nvSpPr>
        <p:spPr bwMode="auto">
          <a:xfrm>
            <a:off x="3471316" y="3473974"/>
            <a:ext cx="6297091" cy="68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D4CCAB-A5F9-D5AD-FD30-FC4F2E852B7D}"/>
              </a:ext>
            </a:extLst>
          </p:cNvPr>
          <p:cNvSpPr/>
          <p:nvPr/>
        </p:nvSpPr>
        <p:spPr bwMode="auto">
          <a:xfrm>
            <a:off x="4007768" y="4437112"/>
            <a:ext cx="3126775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7499D6-5DD4-3642-A9DB-BE1B2D79A4C7}"/>
              </a:ext>
            </a:extLst>
          </p:cNvPr>
          <p:cNvSpPr/>
          <p:nvPr/>
        </p:nvSpPr>
        <p:spPr bwMode="auto">
          <a:xfrm>
            <a:off x="4297491" y="5235491"/>
            <a:ext cx="2268082" cy="3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FCAEEB-4ED5-72C7-A979-05A64285B0F3}"/>
              </a:ext>
            </a:extLst>
          </p:cNvPr>
          <p:cNvSpPr/>
          <p:nvPr/>
        </p:nvSpPr>
        <p:spPr bwMode="auto">
          <a:xfrm>
            <a:off x="3447934" y="5952567"/>
            <a:ext cx="6176458" cy="70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6208B-7182-7E6D-AADB-CF16EE974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76960-503D-CB7D-7041-2539E6B8B161}"/>
              </a:ext>
            </a:extLst>
          </p:cNvPr>
          <p:cNvSpPr/>
          <p:nvPr/>
        </p:nvSpPr>
        <p:spPr bwMode="auto">
          <a:xfrm>
            <a:off x="3605714" y="1067434"/>
            <a:ext cx="6485713" cy="4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D4D87-24DB-8FE8-5BD3-E93B2938D26E}"/>
              </a:ext>
            </a:extLst>
          </p:cNvPr>
          <p:cNvSpPr/>
          <p:nvPr/>
        </p:nvSpPr>
        <p:spPr bwMode="auto">
          <a:xfrm>
            <a:off x="4872380" y="1954974"/>
            <a:ext cx="1609523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AF530-FC0E-0E4A-9E04-E9020F32F690}"/>
              </a:ext>
            </a:extLst>
          </p:cNvPr>
          <p:cNvSpPr/>
          <p:nvPr/>
        </p:nvSpPr>
        <p:spPr bwMode="auto">
          <a:xfrm>
            <a:off x="4872380" y="2775711"/>
            <a:ext cx="2314285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F8DA31-50DB-C35D-1F17-53EBA044D313}"/>
              </a:ext>
            </a:extLst>
          </p:cNvPr>
          <p:cNvSpPr/>
          <p:nvPr/>
        </p:nvSpPr>
        <p:spPr bwMode="auto">
          <a:xfrm>
            <a:off x="3586666" y="3615534"/>
            <a:ext cx="4876190" cy="438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5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E70D8-0E43-C558-C3A3-658D99E6E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84DA6-60C6-6EBE-E01B-F2CF757BAA8C}"/>
              </a:ext>
            </a:extLst>
          </p:cNvPr>
          <p:cNvSpPr/>
          <p:nvPr/>
        </p:nvSpPr>
        <p:spPr bwMode="auto">
          <a:xfrm>
            <a:off x="5281904" y="1086382"/>
            <a:ext cx="5057142" cy="42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26465-9301-B022-D976-BFAF078AAB03}"/>
              </a:ext>
            </a:extLst>
          </p:cNvPr>
          <p:cNvSpPr/>
          <p:nvPr/>
        </p:nvSpPr>
        <p:spPr bwMode="auto">
          <a:xfrm>
            <a:off x="6862857" y="1953784"/>
            <a:ext cx="2533333" cy="3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3B0A8-DDF2-28FE-A8E8-6C7213CDE9CB}"/>
              </a:ext>
            </a:extLst>
          </p:cNvPr>
          <p:cNvSpPr/>
          <p:nvPr/>
        </p:nvSpPr>
        <p:spPr bwMode="auto">
          <a:xfrm>
            <a:off x="6168009" y="2802123"/>
            <a:ext cx="3809134" cy="38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4B2DA-916F-1661-6CA7-F384C8972DEA}"/>
              </a:ext>
            </a:extLst>
          </p:cNvPr>
          <p:cNvSpPr/>
          <p:nvPr/>
        </p:nvSpPr>
        <p:spPr bwMode="auto">
          <a:xfrm>
            <a:off x="6384032" y="3640929"/>
            <a:ext cx="3135967" cy="43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B86561-F1EC-44EA-84E6-1E551A43FBDD}"/>
              </a:ext>
            </a:extLst>
          </p:cNvPr>
          <p:cNvSpPr/>
          <p:nvPr/>
        </p:nvSpPr>
        <p:spPr bwMode="auto">
          <a:xfrm>
            <a:off x="4796190" y="4479736"/>
            <a:ext cx="5990476" cy="40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62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BB8D2-B51C-7C15-AE96-1AA319862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A10B9-0B26-124F-2E21-C8FA3D5A4077}"/>
              </a:ext>
            </a:extLst>
          </p:cNvPr>
          <p:cNvSpPr/>
          <p:nvPr/>
        </p:nvSpPr>
        <p:spPr bwMode="auto">
          <a:xfrm>
            <a:off x="1720000" y="2852936"/>
            <a:ext cx="5384112" cy="54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4350EE-24E5-AF8B-884F-09586C1A9878}"/>
              </a:ext>
            </a:extLst>
          </p:cNvPr>
          <p:cNvSpPr/>
          <p:nvPr/>
        </p:nvSpPr>
        <p:spPr bwMode="auto">
          <a:xfrm>
            <a:off x="1720000" y="3879279"/>
            <a:ext cx="4847619" cy="362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9D0189-F3DB-B12A-F930-B9D5E25B779C}"/>
              </a:ext>
            </a:extLst>
          </p:cNvPr>
          <p:cNvSpPr/>
          <p:nvPr/>
        </p:nvSpPr>
        <p:spPr bwMode="auto">
          <a:xfrm>
            <a:off x="1729522" y="4679972"/>
            <a:ext cx="3646397" cy="60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51238-B5CE-F368-5776-3B4F3FB0B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9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F0450-E42C-B200-8088-88CC3BED99A2}"/>
              </a:ext>
            </a:extLst>
          </p:cNvPr>
          <p:cNvSpPr/>
          <p:nvPr/>
        </p:nvSpPr>
        <p:spPr bwMode="auto">
          <a:xfrm>
            <a:off x="1775520" y="3179640"/>
            <a:ext cx="4176464" cy="37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5E4307-6534-9725-1BCA-A339846144BC}"/>
              </a:ext>
            </a:extLst>
          </p:cNvPr>
          <p:cNvSpPr/>
          <p:nvPr/>
        </p:nvSpPr>
        <p:spPr bwMode="auto">
          <a:xfrm>
            <a:off x="1415480" y="3841293"/>
            <a:ext cx="2985236" cy="29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024227-EC12-76F5-B052-50ED50817975}"/>
              </a:ext>
            </a:extLst>
          </p:cNvPr>
          <p:cNvSpPr/>
          <p:nvPr/>
        </p:nvSpPr>
        <p:spPr bwMode="auto">
          <a:xfrm>
            <a:off x="1415480" y="4512223"/>
            <a:ext cx="2143521" cy="30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526A59-727A-E2E2-3D17-EEE1A9B7C981}"/>
              </a:ext>
            </a:extLst>
          </p:cNvPr>
          <p:cNvSpPr/>
          <p:nvPr/>
        </p:nvSpPr>
        <p:spPr bwMode="auto">
          <a:xfrm>
            <a:off x="1343473" y="5104639"/>
            <a:ext cx="2222662" cy="36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4492D8A-895D-223F-8C64-58CEC783F5CF}"/>
              </a:ext>
            </a:extLst>
          </p:cNvPr>
          <p:cNvSpPr/>
          <p:nvPr/>
        </p:nvSpPr>
        <p:spPr bwMode="auto">
          <a:xfrm>
            <a:off x="1127448" y="5697055"/>
            <a:ext cx="4176464" cy="39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A52A69-65E5-CBF4-CD50-760F1517C640}"/>
              </a:ext>
            </a:extLst>
          </p:cNvPr>
          <p:cNvSpPr/>
          <p:nvPr/>
        </p:nvSpPr>
        <p:spPr bwMode="auto">
          <a:xfrm>
            <a:off x="1415480" y="6275196"/>
            <a:ext cx="3398960" cy="41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78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B3B41-4C88-CADF-F63A-821BAAA11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926C6-A2CA-7DBB-179E-21AECB91B484}"/>
              </a:ext>
            </a:extLst>
          </p:cNvPr>
          <p:cNvSpPr/>
          <p:nvPr/>
        </p:nvSpPr>
        <p:spPr bwMode="auto">
          <a:xfrm>
            <a:off x="1461022" y="3892356"/>
            <a:ext cx="1973615" cy="25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71B2D-4BB6-3735-2DD9-4AFC85DF8050}"/>
              </a:ext>
            </a:extLst>
          </p:cNvPr>
          <p:cNvSpPr/>
          <p:nvPr/>
        </p:nvSpPr>
        <p:spPr bwMode="auto">
          <a:xfrm>
            <a:off x="1468359" y="4516050"/>
            <a:ext cx="1856225" cy="26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17044-786C-E505-07A5-F0406ADC0F95}"/>
              </a:ext>
            </a:extLst>
          </p:cNvPr>
          <p:cNvSpPr/>
          <p:nvPr/>
        </p:nvSpPr>
        <p:spPr bwMode="auto">
          <a:xfrm>
            <a:off x="1461022" y="5132407"/>
            <a:ext cx="4248042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6D958-4B5F-6ECF-F259-6AF57B3BB60E}"/>
              </a:ext>
            </a:extLst>
          </p:cNvPr>
          <p:cNvSpPr/>
          <p:nvPr/>
        </p:nvSpPr>
        <p:spPr bwMode="auto">
          <a:xfrm>
            <a:off x="1468359" y="5763439"/>
            <a:ext cx="3749135" cy="28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011868-80A3-2E5D-9DF4-5CFC0E1F0E2C}"/>
              </a:ext>
            </a:extLst>
          </p:cNvPr>
          <p:cNvSpPr/>
          <p:nvPr/>
        </p:nvSpPr>
        <p:spPr bwMode="auto">
          <a:xfrm>
            <a:off x="1490370" y="6387133"/>
            <a:ext cx="6045790" cy="31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03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6E6BB-785F-162F-7AA5-22F1F7FC7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96F2F2-2D29-D72B-83C1-2B51A7601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 b="6975"/>
          <a:stretch/>
        </p:blipFill>
        <p:spPr>
          <a:xfrm>
            <a:off x="2507900" y="3789040"/>
            <a:ext cx="71762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33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47167-0A8A-87DE-FBCE-C3B737B23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17643-EFFF-0C9F-9B0F-B385D55F4610}"/>
              </a:ext>
            </a:extLst>
          </p:cNvPr>
          <p:cNvSpPr/>
          <p:nvPr/>
        </p:nvSpPr>
        <p:spPr bwMode="auto">
          <a:xfrm>
            <a:off x="681904" y="1229282"/>
            <a:ext cx="2733333" cy="3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024DF-3696-8DBE-2680-3F8D4B47A187}"/>
              </a:ext>
            </a:extLst>
          </p:cNvPr>
          <p:cNvSpPr/>
          <p:nvPr/>
        </p:nvSpPr>
        <p:spPr bwMode="auto">
          <a:xfrm>
            <a:off x="3815238" y="1172108"/>
            <a:ext cx="3190476" cy="381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41F86-C38B-00A9-13C7-C01A92E5C459}"/>
              </a:ext>
            </a:extLst>
          </p:cNvPr>
          <p:cNvSpPr/>
          <p:nvPr/>
        </p:nvSpPr>
        <p:spPr bwMode="auto">
          <a:xfrm>
            <a:off x="1186666" y="2010658"/>
            <a:ext cx="4104761" cy="37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E99BB-E124-B329-DE1E-F043E9D65F1C}"/>
              </a:ext>
            </a:extLst>
          </p:cNvPr>
          <p:cNvSpPr/>
          <p:nvPr/>
        </p:nvSpPr>
        <p:spPr bwMode="auto">
          <a:xfrm>
            <a:off x="681904" y="2868267"/>
            <a:ext cx="2142857" cy="34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8A552-597F-BFE8-F201-06D17F1AEC94}"/>
              </a:ext>
            </a:extLst>
          </p:cNvPr>
          <p:cNvSpPr/>
          <p:nvPr/>
        </p:nvSpPr>
        <p:spPr bwMode="auto">
          <a:xfrm>
            <a:off x="681904" y="3687759"/>
            <a:ext cx="2742857" cy="34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CEB56C-0A5E-CC12-10DC-50445BC2F398}"/>
              </a:ext>
            </a:extLst>
          </p:cNvPr>
          <p:cNvSpPr/>
          <p:nvPr/>
        </p:nvSpPr>
        <p:spPr bwMode="auto">
          <a:xfrm>
            <a:off x="681904" y="4459606"/>
            <a:ext cx="6057142" cy="4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296F2F2-2D29-D72B-83C1-2B51A7601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 b="6975"/>
          <a:stretch/>
        </p:blipFill>
        <p:spPr>
          <a:xfrm>
            <a:off x="6456040" y="2148373"/>
            <a:ext cx="4561524" cy="156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32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2023-11-24T05:23:35Z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