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7C94E6-A13B-F928-2ED9-0563C987B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419350"/>
            <a:ext cx="630555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54102-D13A-3AFF-5B43-6E5304A1A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54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BCD4A7-3112-5FB1-4CAE-53860320E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1799824" y="4347966"/>
            <a:ext cx="8544352" cy="237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4009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FEBE8-E61D-2AC9-07EC-6FF35ED856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1271464" y="3573016"/>
            <a:ext cx="9552464" cy="303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95794-D9B0-D394-3819-2613CCC2D890}"/>
              </a:ext>
            </a:extLst>
          </p:cNvPr>
          <p:cNvSpPr/>
          <p:nvPr/>
        </p:nvSpPr>
        <p:spPr bwMode="auto">
          <a:xfrm>
            <a:off x="4300035" y="5671381"/>
            <a:ext cx="295238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87EDD-2780-C700-280C-6723654DCD73}"/>
              </a:ext>
            </a:extLst>
          </p:cNvPr>
          <p:cNvSpPr/>
          <p:nvPr/>
        </p:nvSpPr>
        <p:spPr bwMode="auto">
          <a:xfrm>
            <a:off x="5242892" y="5671381"/>
            <a:ext cx="523809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57582C-0735-7201-F76D-0A869DBF3BBD}"/>
              </a:ext>
            </a:extLst>
          </p:cNvPr>
          <p:cNvSpPr/>
          <p:nvPr/>
        </p:nvSpPr>
        <p:spPr bwMode="auto">
          <a:xfrm>
            <a:off x="6290511" y="5671381"/>
            <a:ext cx="533333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691C5C-EBC1-7D49-88A5-920A9EC9552C}"/>
              </a:ext>
            </a:extLst>
          </p:cNvPr>
          <p:cNvSpPr/>
          <p:nvPr/>
        </p:nvSpPr>
        <p:spPr bwMode="auto">
          <a:xfrm>
            <a:off x="7309559" y="5671381"/>
            <a:ext cx="561904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97A420-D992-CEFF-7655-1BC9CD2DCBB5}"/>
              </a:ext>
            </a:extLst>
          </p:cNvPr>
          <p:cNvSpPr/>
          <p:nvPr/>
        </p:nvSpPr>
        <p:spPr bwMode="auto">
          <a:xfrm>
            <a:off x="9271464" y="5633229"/>
            <a:ext cx="1361904" cy="40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49A80B-3C84-5F39-2C91-B589B73B7A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1823824" y="1033786"/>
            <a:ext cx="8544352" cy="237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606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B71CF-633E-F3CD-ED70-C04FA30879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38B4E-DC0E-262B-B8D4-2B007BE7D45A}"/>
              </a:ext>
            </a:extLst>
          </p:cNvPr>
          <p:cNvSpPr/>
          <p:nvPr/>
        </p:nvSpPr>
        <p:spPr bwMode="auto">
          <a:xfrm>
            <a:off x="3656063" y="6251271"/>
            <a:ext cx="270886" cy="32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AB6BB-89CA-05E5-A299-808CBCE17057}"/>
              </a:ext>
            </a:extLst>
          </p:cNvPr>
          <p:cNvSpPr/>
          <p:nvPr/>
        </p:nvSpPr>
        <p:spPr bwMode="auto">
          <a:xfrm>
            <a:off x="6295024" y="6242531"/>
            <a:ext cx="489343" cy="332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7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9C59D-8334-1A55-12D3-601BDCC0C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1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79DFC6-40B3-FFCD-4ED9-31043B07E985}"/>
              </a:ext>
            </a:extLst>
          </p:cNvPr>
          <p:cNvSpPr/>
          <p:nvPr/>
        </p:nvSpPr>
        <p:spPr bwMode="auto">
          <a:xfrm>
            <a:off x="5227941" y="3852000"/>
            <a:ext cx="411079" cy="26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074639-2247-7A96-CF9E-FD6F52436ADF}"/>
              </a:ext>
            </a:extLst>
          </p:cNvPr>
          <p:cNvSpPr/>
          <p:nvPr/>
        </p:nvSpPr>
        <p:spPr bwMode="auto">
          <a:xfrm>
            <a:off x="6593562" y="3852000"/>
            <a:ext cx="411079" cy="26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F21CB4-2B25-A0EB-BA88-CCCD885A1540}"/>
              </a:ext>
            </a:extLst>
          </p:cNvPr>
          <p:cNvSpPr/>
          <p:nvPr/>
        </p:nvSpPr>
        <p:spPr bwMode="auto">
          <a:xfrm>
            <a:off x="5618118" y="4514469"/>
            <a:ext cx="418047" cy="26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FC35B9-7AA8-531F-C9D0-A274F3A44D75}"/>
              </a:ext>
            </a:extLst>
          </p:cNvPr>
          <p:cNvSpPr/>
          <p:nvPr/>
        </p:nvSpPr>
        <p:spPr bwMode="auto">
          <a:xfrm>
            <a:off x="6976772" y="4521443"/>
            <a:ext cx="411079" cy="258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62E103-02AE-08BE-EF09-5EA12E89C816}"/>
              </a:ext>
            </a:extLst>
          </p:cNvPr>
          <p:cNvSpPr/>
          <p:nvPr/>
        </p:nvSpPr>
        <p:spPr bwMode="auto">
          <a:xfrm>
            <a:off x="4837764" y="5183912"/>
            <a:ext cx="411079" cy="258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B277C9-A554-BDAE-32A6-A0545B510848}"/>
              </a:ext>
            </a:extLst>
          </p:cNvPr>
          <p:cNvSpPr/>
          <p:nvPr/>
        </p:nvSpPr>
        <p:spPr bwMode="auto">
          <a:xfrm>
            <a:off x="4998016" y="5805265"/>
            <a:ext cx="641004" cy="73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2E20AE-DD11-A33F-AB1D-F10995530CB1}"/>
              </a:ext>
            </a:extLst>
          </p:cNvPr>
          <p:cNvSpPr/>
          <p:nvPr/>
        </p:nvSpPr>
        <p:spPr bwMode="auto">
          <a:xfrm>
            <a:off x="6456040" y="5805265"/>
            <a:ext cx="792087" cy="73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AC1D6-819B-9D7A-916E-0D4BBBA7F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F49AA-B8EA-F7BF-1729-2B224C7639DE}"/>
              </a:ext>
            </a:extLst>
          </p:cNvPr>
          <p:cNvSpPr/>
          <p:nvPr/>
        </p:nvSpPr>
        <p:spPr bwMode="auto">
          <a:xfrm>
            <a:off x="6348571" y="1248274"/>
            <a:ext cx="295238" cy="35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F48C4-6063-B82C-2472-97B4C11AD6D3}"/>
              </a:ext>
            </a:extLst>
          </p:cNvPr>
          <p:cNvSpPr/>
          <p:nvPr/>
        </p:nvSpPr>
        <p:spPr bwMode="auto">
          <a:xfrm>
            <a:off x="5367619" y="2153311"/>
            <a:ext cx="533333" cy="35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8506AA-31F0-70B7-4012-A57B874DB7C7}"/>
              </a:ext>
            </a:extLst>
          </p:cNvPr>
          <p:cNvSpPr/>
          <p:nvPr/>
        </p:nvSpPr>
        <p:spPr bwMode="auto">
          <a:xfrm>
            <a:off x="1900952" y="3963384"/>
            <a:ext cx="838095" cy="362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6D99A-F7D8-0911-549F-D855FAF183B5}"/>
              </a:ext>
            </a:extLst>
          </p:cNvPr>
          <p:cNvSpPr/>
          <p:nvPr/>
        </p:nvSpPr>
        <p:spPr bwMode="auto">
          <a:xfrm>
            <a:off x="8072380" y="3963384"/>
            <a:ext cx="828571" cy="362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B9578E-6A06-C347-E41C-D27CE74D2E64}"/>
              </a:ext>
            </a:extLst>
          </p:cNvPr>
          <p:cNvSpPr/>
          <p:nvPr/>
        </p:nvSpPr>
        <p:spPr bwMode="auto">
          <a:xfrm>
            <a:off x="5386666" y="4849368"/>
            <a:ext cx="2895238" cy="39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2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12D76-9187-8D04-6DF1-72F2A2FB5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DC593-9718-E408-FF0D-BE2349B15B94}"/>
              </a:ext>
            </a:extLst>
          </p:cNvPr>
          <p:cNvSpPr/>
          <p:nvPr/>
        </p:nvSpPr>
        <p:spPr bwMode="auto">
          <a:xfrm>
            <a:off x="4167619" y="2287646"/>
            <a:ext cx="323809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03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9957B-598E-EF4D-ACC0-1A4339674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24262-392E-F5F4-D1D4-35DD27B3CD91}"/>
              </a:ext>
            </a:extLst>
          </p:cNvPr>
          <p:cNvSpPr/>
          <p:nvPr/>
        </p:nvSpPr>
        <p:spPr bwMode="auto">
          <a:xfrm>
            <a:off x="5215238" y="1257806"/>
            <a:ext cx="371428" cy="37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95061F-BC64-A9FF-94DA-34344CD72905}"/>
              </a:ext>
            </a:extLst>
          </p:cNvPr>
          <p:cNvSpPr/>
          <p:nvPr/>
        </p:nvSpPr>
        <p:spPr bwMode="auto">
          <a:xfrm>
            <a:off x="5481904" y="4925654"/>
            <a:ext cx="352380" cy="39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4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48AC4-B04B-8066-112D-FF787B1C9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65705-908A-E13E-447B-7720AF6D8445}"/>
              </a:ext>
            </a:extLst>
          </p:cNvPr>
          <p:cNvSpPr/>
          <p:nvPr/>
        </p:nvSpPr>
        <p:spPr bwMode="auto">
          <a:xfrm>
            <a:off x="2367619" y="5004147"/>
            <a:ext cx="3476190" cy="3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79C07-7F70-9836-E808-167CEEC851AA}"/>
              </a:ext>
            </a:extLst>
          </p:cNvPr>
          <p:cNvSpPr/>
          <p:nvPr/>
        </p:nvSpPr>
        <p:spPr bwMode="auto">
          <a:xfrm>
            <a:off x="2396190" y="5852519"/>
            <a:ext cx="6508122" cy="4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0C153-E470-AC6B-88C2-D65FD3514D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84984"/>
            <a:ext cx="10800000" cy="168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E83B3-DDEA-0AC7-4228-97FBB7C6E9DB}"/>
              </a:ext>
            </a:extLst>
          </p:cNvPr>
          <p:cNvSpPr/>
          <p:nvPr/>
        </p:nvSpPr>
        <p:spPr bwMode="auto">
          <a:xfrm>
            <a:off x="1794114" y="4271121"/>
            <a:ext cx="6966182" cy="421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182C6E-A095-6190-D805-A8E06B5E3C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2" t="22576" b="49544"/>
          <a:stretch/>
        </p:blipFill>
        <p:spPr>
          <a:xfrm>
            <a:off x="1121743" y="1495165"/>
            <a:ext cx="9896880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492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96E54-0B79-18F7-9051-10785320E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0774D-1763-43AB-9891-54F85C5A9A0A}"/>
              </a:ext>
            </a:extLst>
          </p:cNvPr>
          <p:cNvSpPr/>
          <p:nvPr/>
        </p:nvSpPr>
        <p:spPr bwMode="auto">
          <a:xfrm>
            <a:off x="2348571" y="4033530"/>
            <a:ext cx="2980952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D60A5-7ADF-2351-C210-244EE8E5F123}"/>
              </a:ext>
            </a:extLst>
          </p:cNvPr>
          <p:cNvSpPr/>
          <p:nvPr/>
        </p:nvSpPr>
        <p:spPr bwMode="auto">
          <a:xfrm>
            <a:off x="2348571" y="4834679"/>
            <a:ext cx="208571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610047-6C12-43A4-3C7C-EAFA0561B047}"/>
              </a:ext>
            </a:extLst>
          </p:cNvPr>
          <p:cNvSpPr/>
          <p:nvPr/>
        </p:nvSpPr>
        <p:spPr bwMode="auto">
          <a:xfrm>
            <a:off x="2367619" y="5578602"/>
            <a:ext cx="8428571" cy="4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8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375AD-E32F-80F2-8F18-A76DDF619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5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4E035-6B15-4D96-CE21-999F150AC5E2}"/>
              </a:ext>
            </a:extLst>
          </p:cNvPr>
          <p:cNvSpPr/>
          <p:nvPr/>
        </p:nvSpPr>
        <p:spPr bwMode="auto">
          <a:xfrm>
            <a:off x="1301204" y="2750701"/>
            <a:ext cx="2997355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9AA542-15F5-CD71-B5C2-3866B9ADBD5D}"/>
              </a:ext>
            </a:extLst>
          </p:cNvPr>
          <p:cNvSpPr/>
          <p:nvPr/>
        </p:nvSpPr>
        <p:spPr bwMode="auto">
          <a:xfrm>
            <a:off x="1301204" y="3423948"/>
            <a:ext cx="3752921" cy="34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A306A7-FF0C-FFBA-3652-16E1FB8BFB0A}"/>
              </a:ext>
            </a:extLst>
          </p:cNvPr>
          <p:cNvSpPr/>
          <p:nvPr/>
        </p:nvSpPr>
        <p:spPr bwMode="auto">
          <a:xfrm>
            <a:off x="1309507" y="4113818"/>
            <a:ext cx="3744618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EAF3A8-8860-D050-FCCC-2DA1E710DAD9}"/>
              </a:ext>
            </a:extLst>
          </p:cNvPr>
          <p:cNvSpPr/>
          <p:nvPr/>
        </p:nvSpPr>
        <p:spPr bwMode="auto">
          <a:xfrm>
            <a:off x="1309507" y="4803688"/>
            <a:ext cx="3155111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DC4905-9EDD-0F91-A96F-932736084798}"/>
              </a:ext>
            </a:extLst>
          </p:cNvPr>
          <p:cNvSpPr/>
          <p:nvPr/>
        </p:nvSpPr>
        <p:spPr bwMode="auto">
          <a:xfrm>
            <a:off x="1301204" y="5501870"/>
            <a:ext cx="8323188" cy="123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39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2023-11-23T04:57:21Z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