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72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14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428" y="3086143"/>
            <a:ext cx="6857143" cy="685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36DA12-1920-B950-3B2A-2E352DA353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1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A6CE5C-BD7F-313B-AD11-170BCBE45613}"/>
              </a:ext>
            </a:extLst>
          </p:cNvPr>
          <p:cNvSpPr/>
          <p:nvPr/>
        </p:nvSpPr>
        <p:spPr bwMode="auto">
          <a:xfrm>
            <a:off x="681904" y="1344082"/>
            <a:ext cx="3019047" cy="372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BCD870-1AEF-212F-F951-ACBC4844217A}"/>
              </a:ext>
            </a:extLst>
          </p:cNvPr>
          <p:cNvSpPr/>
          <p:nvPr/>
        </p:nvSpPr>
        <p:spPr bwMode="auto">
          <a:xfrm>
            <a:off x="681904" y="2164572"/>
            <a:ext cx="3057142" cy="372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22EBB0-046A-7072-92D5-4782E6FF0F42}"/>
              </a:ext>
            </a:extLst>
          </p:cNvPr>
          <p:cNvSpPr/>
          <p:nvPr/>
        </p:nvSpPr>
        <p:spPr bwMode="auto">
          <a:xfrm>
            <a:off x="681904" y="2994603"/>
            <a:ext cx="3019047" cy="372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8FCB7B-8523-7480-744B-555EF738472A}"/>
              </a:ext>
            </a:extLst>
          </p:cNvPr>
          <p:cNvSpPr/>
          <p:nvPr/>
        </p:nvSpPr>
        <p:spPr bwMode="auto">
          <a:xfrm>
            <a:off x="681904" y="3815093"/>
            <a:ext cx="3057142" cy="372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FC5F24-EFE5-EE93-8978-A06204593722}"/>
              </a:ext>
            </a:extLst>
          </p:cNvPr>
          <p:cNvSpPr/>
          <p:nvPr/>
        </p:nvSpPr>
        <p:spPr bwMode="auto">
          <a:xfrm>
            <a:off x="681904" y="4635583"/>
            <a:ext cx="6028571" cy="372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9226362-9574-5301-6EEB-BDB03540433C}"/>
              </a:ext>
            </a:extLst>
          </p:cNvPr>
          <p:cNvSpPr/>
          <p:nvPr/>
        </p:nvSpPr>
        <p:spPr bwMode="auto">
          <a:xfrm>
            <a:off x="681904" y="5456073"/>
            <a:ext cx="8726464" cy="477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86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F2555B-549D-B88A-B4B6-E47782CCCB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7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444501-BEF4-9BA4-8FF6-6410121F61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105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13D9AD-BCE1-8263-2A6E-A79701F74B5F}"/>
              </a:ext>
            </a:extLst>
          </p:cNvPr>
          <p:cNvSpPr/>
          <p:nvPr/>
        </p:nvSpPr>
        <p:spPr bwMode="auto">
          <a:xfrm>
            <a:off x="4414688" y="1052736"/>
            <a:ext cx="1298134" cy="596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795DBB-92B5-2C45-5E29-444FAB2050D7}"/>
              </a:ext>
            </a:extLst>
          </p:cNvPr>
          <p:cNvSpPr/>
          <p:nvPr/>
        </p:nvSpPr>
        <p:spPr bwMode="auto">
          <a:xfrm>
            <a:off x="4430051" y="1910210"/>
            <a:ext cx="1267409" cy="361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33092E-62C2-FAC6-CF5D-073866596403}"/>
              </a:ext>
            </a:extLst>
          </p:cNvPr>
          <p:cNvSpPr/>
          <p:nvPr/>
        </p:nvSpPr>
        <p:spPr bwMode="auto">
          <a:xfrm>
            <a:off x="3585112" y="2640785"/>
            <a:ext cx="337975" cy="369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6C89E8-9478-1ED5-C710-4956026FE0D2}"/>
              </a:ext>
            </a:extLst>
          </p:cNvPr>
          <p:cNvSpPr/>
          <p:nvPr/>
        </p:nvSpPr>
        <p:spPr bwMode="auto">
          <a:xfrm>
            <a:off x="2233209" y="3371359"/>
            <a:ext cx="844939" cy="376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457B9D-0B33-FE3F-5BE1-1B3FC41BB0A0}"/>
              </a:ext>
            </a:extLst>
          </p:cNvPr>
          <p:cNvSpPr/>
          <p:nvPr/>
        </p:nvSpPr>
        <p:spPr bwMode="auto">
          <a:xfrm>
            <a:off x="1403632" y="4101933"/>
            <a:ext cx="1244365" cy="361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39B88D9-0396-22AF-0DCC-175F087C21A4}"/>
              </a:ext>
            </a:extLst>
          </p:cNvPr>
          <p:cNvSpPr/>
          <p:nvPr/>
        </p:nvSpPr>
        <p:spPr bwMode="auto">
          <a:xfrm>
            <a:off x="4468458" y="4101933"/>
            <a:ext cx="337975" cy="369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DD278CD-3A00-97D3-5EAE-5EE05781E8D2}"/>
              </a:ext>
            </a:extLst>
          </p:cNvPr>
          <p:cNvSpPr/>
          <p:nvPr/>
        </p:nvSpPr>
        <p:spPr bwMode="auto">
          <a:xfrm>
            <a:off x="2770898" y="4832507"/>
            <a:ext cx="1305815" cy="353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AD8C078-E951-E423-8590-75F1A7DF236D}"/>
              </a:ext>
            </a:extLst>
          </p:cNvPr>
          <p:cNvSpPr/>
          <p:nvPr/>
        </p:nvSpPr>
        <p:spPr bwMode="auto">
          <a:xfrm>
            <a:off x="5997030" y="4824817"/>
            <a:ext cx="337975" cy="369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376DBDB-E6B0-F3E7-8876-3DB74674F647}"/>
              </a:ext>
            </a:extLst>
          </p:cNvPr>
          <p:cNvSpPr/>
          <p:nvPr/>
        </p:nvSpPr>
        <p:spPr bwMode="auto">
          <a:xfrm>
            <a:off x="6135293" y="6293655"/>
            <a:ext cx="791170" cy="330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E0F2555B-549D-B88A-B4B6-E47782CCCBB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15" t="46261" b="4984"/>
          <a:stretch/>
        </p:blipFill>
        <p:spPr>
          <a:xfrm>
            <a:off x="8328248" y="2817327"/>
            <a:ext cx="3302324" cy="1944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64448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BCDD76-06EB-169F-D901-55FBD5F061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0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0D1CF0-B3B6-20D7-F06B-22E620717A86}"/>
              </a:ext>
            </a:extLst>
          </p:cNvPr>
          <p:cNvSpPr/>
          <p:nvPr/>
        </p:nvSpPr>
        <p:spPr bwMode="auto">
          <a:xfrm>
            <a:off x="6453333" y="2297396"/>
            <a:ext cx="799999" cy="352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74F2E7-F1BB-C2F2-586F-2E8B778A2AA0}"/>
              </a:ext>
            </a:extLst>
          </p:cNvPr>
          <p:cNvSpPr/>
          <p:nvPr/>
        </p:nvSpPr>
        <p:spPr bwMode="auto">
          <a:xfrm>
            <a:off x="6215238" y="4109089"/>
            <a:ext cx="780952" cy="362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499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31F627-ABAA-AA79-4FCE-2E6DE311EC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48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C8842D-A29A-0B57-E897-BCB454346996}"/>
              </a:ext>
            </a:extLst>
          </p:cNvPr>
          <p:cNvSpPr/>
          <p:nvPr/>
        </p:nvSpPr>
        <p:spPr bwMode="auto">
          <a:xfrm>
            <a:off x="6659276" y="4385808"/>
            <a:ext cx="3685196" cy="454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F975F2-885B-0D98-C4B5-724427F15110}"/>
              </a:ext>
            </a:extLst>
          </p:cNvPr>
          <p:cNvSpPr/>
          <p:nvPr/>
        </p:nvSpPr>
        <p:spPr bwMode="auto">
          <a:xfrm>
            <a:off x="2012263" y="4840528"/>
            <a:ext cx="2284995" cy="350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1902BC-CA10-DBC5-3690-5DAC92C6E5CB}"/>
              </a:ext>
            </a:extLst>
          </p:cNvPr>
          <p:cNvSpPr/>
          <p:nvPr/>
        </p:nvSpPr>
        <p:spPr bwMode="auto">
          <a:xfrm>
            <a:off x="6359746" y="5157200"/>
            <a:ext cx="2062486" cy="3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67BD7E-A223-03A6-775A-190F090063F5}"/>
              </a:ext>
            </a:extLst>
          </p:cNvPr>
          <p:cNvSpPr/>
          <p:nvPr/>
        </p:nvSpPr>
        <p:spPr bwMode="auto">
          <a:xfrm>
            <a:off x="1652826" y="5627928"/>
            <a:ext cx="2276437" cy="3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DFF47BF-4D61-C61C-F5F0-F5E0FC3921A7}"/>
              </a:ext>
            </a:extLst>
          </p:cNvPr>
          <p:cNvSpPr/>
          <p:nvPr/>
        </p:nvSpPr>
        <p:spPr bwMode="auto">
          <a:xfrm>
            <a:off x="6359746" y="5893248"/>
            <a:ext cx="2695781" cy="342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72AB80D-F0A2-EAF9-6FB7-2AE6350A3F97}"/>
              </a:ext>
            </a:extLst>
          </p:cNvPr>
          <p:cNvSpPr/>
          <p:nvPr/>
        </p:nvSpPr>
        <p:spPr bwMode="auto">
          <a:xfrm>
            <a:off x="1652826" y="6355417"/>
            <a:ext cx="2071044" cy="342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857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4DA4FB-CF89-4D1E-BD61-C579A0F56F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3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531124-F936-D416-446A-83218D1C693D}"/>
              </a:ext>
            </a:extLst>
          </p:cNvPr>
          <p:cNvSpPr/>
          <p:nvPr/>
        </p:nvSpPr>
        <p:spPr bwMode="auto">
          <a:xfrm>
            <a:off x="1720000" y="4091602"/>
            <a:ext cx="5114285" cy="391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382B0B-DF4D-399A-7770-BBDC88FE5E96}"/>
              </a:ext>
            </a:extLst>
          </p:cNvPr>
          <p:cNvSpPr/>
          <p:nvPr/>
        </p:nvSpPr>
        <p:spPr bwMode="auto">
          <a:xfrm>
            <a:off x="1271464" y="4940668"/>
            <a:ext cx="6408712" cy="720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776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ABC11A-CEB8-B4CD-C6D7-BEB9AD692E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25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85AF18-9461-01BE-3100-CE739E020668}"/>
              </a:ext>
            </a:extLst>
          </p:cNvPr>
          <p:cNvSpPr/>
          <p:nvPr/>
        </p:nvSpPr>
        <p:spPr bwMode="auto">
          <a:xfrm>
            <a:off x="1545859" y="4244727"/>
            <a:ext cx="5558253" cy="327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260677-3BD5-72C7-8648-FE512A184CF7}"/>
              </a:ext>
            </a:extLst>
          </p:cNvPr>
          <p:cNvSpPr/>
          <p:nvPr/>
        </p:nvSpPr>
        <p:spPr bwMode="auto">
          <a:xfrm>
            <a:off x="1554036" y="4956545"/>
            <a:ext cx="3589627" cy="31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62DE25-58C3-9D3D-3DD2-0B5F2AC44A4E}"/>
              </a:ext>
            </a:extLst>
          </p:cNvPr>
          <p:cNvSpPr/>
          <p:nvPr/>
        </p:nvSpPr>
        <p:spPr bwMode="auto">
          <a:xfrm>
            <a:off x="1545859" y="5668363"/>
            <a:ext cx="5126205" cy="335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B189919-C07B-02D8-259E-1064581C1ED1}"/>
              </a:ext>
            </a:extLst>
          </p:cNvPr>
          <p:cNvSpPr/>
          <p:nvPr/>
        </p:nvSpPr>
        <p:spPr bwMode="auto">
          <a:xfrm>
            <a:off x="1578566" y="6309320"/>
            <a:ext cx="4805466" cy="42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36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C4BDD2-F09F-E75C-6B72-5A826B07D8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33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CD433B-FAB9-C62B-1B59-740E45EBF4AA}"/>
              </a:ext>
            </a:extLst>
          </p:cNvPr>
          <p:cNvSpPr/>
          <p:nvPr/>
        </p:nvSpPr>
        <p:spPr bwMode="auto">
          <a:xfrm>
            <a:off x="1918741" y="4234657"/>
            <a:ext cx="4626017" cy="322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493310-FD81-EB72-78EA-90A2AC85764E}"/>
              </a:ext>
            </a:extLst>
          </p:cNvPr>
          <p:cNvSpPr/>
          <p:nvPr/>
        </p:nvSpPr>
        <p:spPr bwMode="auto">
          <a:xfrm>
            <a:off x="1580841" y="4959692"/>
            <a:ext cx="2107854" cy="290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2F9679-95EA-0D49-993A-8BE7A1383116}"/>
              </a:ext>
            </a:extLst>
          </p:cNvPr>
          <p:cNvSpPr/>
          <p:nvPr/>
        </p:nvSpPr>
        <p:spPr bwMode="auto">
          <a:xfrm>
            <a:off x="1580841" y="5644447"/>
            <a:ext cx="2075673" cy="298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D08FDB-34D2-E258-131B-938C12D45BAE}"/>
              </a:ext>
            </a:extLst>
          </p:cNvPr>
          <p:cNvSpPr/>
          <p:nvPr/>
        </p:nvSpPr>
        <p:spPr bwMode="auto">
          <a:xfrm>
            <a:off x="1564750" y="6305034"/>
            <a:ext cx="8491690" cy="552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36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152F53-B27F-D5D7-1675-6BBFE160B5F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71"/>
          <a:stretch/>
        </p:blipFill>
        <p:spPr>
          <a:xfrm>
            <a:off x="1775520" y="2276872"/>
            <a:ext cx="8783776" cy="2828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2A36DA12-1920-B950-3B2A-2E352DA353B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33" r="10962" b="28872"/>
          <a:stretch/>
        </p:blipFill>
        <p:spPr>
          <a:xfrm>
            <a:off x="8184232" y="4509120"/>
            <a:ext cx="2853112" cy="2118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D152F53-B27F-D5D7-1675-6BBFE160B5F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660" b="70662"/>
          <a:stretch/>
        </p:blipFill>
        <p:spPr>
          <a:xfrm>
            <a:off x="1415480" y="1001688"/>
            <a:ext cx="5328592" cy="1275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5480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2023-11-24T05:24:47Z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