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6" r:id="rId5"/>
    <p:sldId id="375" r:id="rId6"/>
    <p:sldId id="374" r:id="rId7"/>
    <p:sldId id="372" r:id="rId8"/>
    <p:sldId id="371" r:id="rId9"/>
    <p:sldId id="369" r:id="rId10"/>
    <p:sldId id="368" r:id="rId11"/>
    <p:sldId id="367" r:id="rId12"/>
    <p:sldId id="366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952" y="3086143"/>
            <a:ext cx="4838095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C24C9-9AB0-E61A-BE45-CE406C049C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6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E9C9D6D-5F4A-2D87-AA02-08B7743279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82" r="11381" b="58739"/>
          <a:stretch/>
        </p:blipFill>
        <p:spPr>
          <a:xfrm>
            <a:off x="4295800" y="4365104"/>
            <a:ext cx="3600400" cy="237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128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C9D6D-5F4A-2D87-AA02-08B7743279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08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72484F-5B23-F95E-533E-F2B3D69D9C1C}"/>
              </a:ext>
            </a:extLst>
          </p:cNvPr>
          <p:cNvSpPr/>
          <p:nvPr/>
        </p:nvSpPr>
        <p:spPr bwMode="auto">
          <a:xfrm>
            <a:off x="1047413" y="1139484"/>
            <a:ext cx="3121338" cy="28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B4EE36-BE1C-9C27-BBDD-B0727BA4A32D}"/>
              </a:ext>
            </a:extLst>
          </p:cNvPr>
          <p:cNvSpPr/>
          <p:nvPr/>
        </p:nvSpPr>
        <p:spPr bwMode="auto">
          <a:xfrm>
            <a:off x="690896" y="1787575"/>
            <a:ext cx="1193238" cy="27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5E9AA2-4C53-6186-7BD9-DEE5F0945FCE}"/>
              </a:ext>
            </a:extLst>
          </p:cNvPr>
          <p:cNvSpPr/>
          <p:nvPr/>
        </p:nvSpPr>
        <p:spPr bwMode="auto">
          <a:xfrm>
            <a:off x="690896" y="2435666"/>
            <a:ext cx="2139099" cy="27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A8CBE0-EC87-940C-A7DF-CAD58B68C05B}"/>
              </a:ext>
            </a:extLst>
          </p:cNvPr>
          <p:cNvSpPr/>
          <p:nvPr/>
        </p:nvSpPr>
        <p:spPr bwMode="auto">
          <a:xfrm>
            <a:off x="623393" y="3076474"/>
            <a:ext cx="2061086" cy="424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E22F15-6D5C-C5FC-94F4-B5A7913EDEE1}"/>
              </a:ext>
            </a:extLst>
          </p:cNvPr>
          <p:cNvSpPr/>
          <p:nvPr/>
        </p:nvSpPr>
        <p:spPr bwMode="auto">
          <a:xfrm>
            <a:off x="1047412" y="3731848"/>
            <a:ext cx="5912683" cy="28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7A79BC-A3EE-F6FB-8921-F3C6FE58855C}"/>
              </a:ext>
            </a:extLst>
          </p:cNvPr>
          <p:cNvSpPr/>
          <p:nvPr/>
        </p:nvSpPr>
        <p:spPr bwMode="auto">
          <a:xfrm>
            <a:off x="690896" y="4409067"/>
            <a:ext cx="2306443" cy="254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D10D5C-E8A5-7C80-C446-C3651CF6D5B5}"/>
              </a:ext>
            </a:extLst>
          </p:cNvPr>
          <p:cNvSpPr/>
          <p:nvPr/>
        </p:nvSpPr>
        <p:spPr bwMode="auto">
          <a:xfrm>
            <a:off x="551385" y="5020748"/>
            <a:ext cx="2133094" cy="280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474C1E-1D44-86AE-3B27-4A59D9B72EF4}"/>
              </a:ext>
            </a:extLst>
          </p:cNvPr>
          <p:cNvSpPr/>
          <p:nvPr/>
        </p:nvSpPr>
        <p:spPr bwMode="auto">
          <a:xfrm>
            <a:off x="690896" y="5668838"/>
            <a:ext cx="7853376" cy="1063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37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BEF342-F814-1B91-E9C0-FC6EA43B4B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464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31EDAB6-E3E8-744D-FE5B-E9B56D4136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2039848" y="5157192"/>
            <a:ext cx="8112304" cy="144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90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824CD-6676-7668-082D-233ED42F68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E6D3D7-5F1D-62B4-F520-2CD90A90CAA5}"/>
              </a:ext>
            </a:extLst>
          </p:cNvPr>
          <p:cNvSpPr/>
          <p:nvPr/>
        </p:nvSpPr>
        <p:spPr bwMode="auto">
          <a:xfrm>
            <a:off x="1148570" y="1191186"/>
            <a:ext cx="3795301" cy="886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C7D793-024A-6FFC-06D2-6124E9582275}"/>
              </a:ext>
            </a:extLst>
          </p:cNvPr>
          <p:cNvSpPr/>
          <p:nvPr/>
        </p:nvSpPr>
        <p:spPr bwMode="auto">
          <a:xfrm>
            <a:off x="681904" y="2544425"/>
            <a:ext cx="2800000" cy="343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0C26EC-2FCA-BBA2-6074-CE7E194D428E}"/>
              </a:ext>
            </a:extLst>
          </p:cNvPr>
          <p:cNvSpPr/>
          <p:nvPr/>
        </p:nvSpPr>
        <p:spPr bwMode="auto">
          <a:xfrm>
            <a:off x="681904" y="3354462"/>
            <a:ext cx="2838095" cy="381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9CF7AF-3AC4-A718-E370-C08E3F0917CF}"/>
              </a:ext>
            </a:extLst>
          </p:cNvPr>
          <p:cNvSpPr/>
          <p:nvPr/>
        </p:nvSpPr>
        <p:spPr bwMode="auto">
          <a:xfrm>
            <a:off x="681904" y="4193089"/>
            <a:ext cx="6206184" cy="705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731EDAB6-E3E8-744D-FE5B-E9B56D4136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2100951" y="4898297"/>
            <a:ext cx="8112304" cy="144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824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139FF-A9B8-0309-17CF-C4CC74BF70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78" y="1484784"/>
            <a:ext cx="7960220" cy="5140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4CB07E-0354-3529-75B4-CBCBEAF417F6}"/>
              </a:ext>
            </a:extLst>
          </p:cNvPr>
          <p:cNvSpPr/>
          <p:nvPr/>
        </p:nvSpPr>
        <p:spPr bwMode="auto">
          <a:xfrm>
            <a:off x="8895908" y="2695531"/>
            <a:ext cx="440451" cy="373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845BE2-0FCB-1551-F379-9C40D081733E}"/>
              </a:ext>
            </a:extLst>
          </p:cNvPr>
          <p:cNvSpPr/>
          <p:nvPr/>
        </p:nvSpPr>
        <p:spPr bwMode="auto">
          <a:xfrm>
            <a:off x="9912424" y="2695531"/>
            <a:ext cx="627309" cy="373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B9F181-442D-4D82-EE91-B7A27D36CBD6}"/>
              </a:ext>
            </a:extLst>
          </p:cNvPr>
          <p:cNvSpPr/>
          <p:nvPr/>
        </p:nvSpPr>
        <p:spPr bwMode="auto">
          <a:xfrm>
            <a:off x="7375201" y="3501008"/>
            <a:ext cx="1101680" cy="37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0BE761-22F6-48B0-1D79-C34C891ACE07}"/>
              </a:ext>
            </a:extLst>
          </p:cNvPr>
          <p:cNvSpPr/>
          <p:nvPr/>
        </p:nvSpPr>
        <p:spPr bwMode="auto">
          <a:xfrm>
            <a:off x="9732518" y="3429000"/>
            <a:ext cx="987119" cy="447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A1E629-19EA-4BC8-8D30-FE24C5F050BD}"/>
              </a:ext>
            </a:extLst>
          </p:cNvPr>
          <p:cNvSpPr/>
          <p:nvPr/>
        </p:nvSpPr>
        <p:spPr bwMode="auto">
          <a:xfrm>
            <a:off x="7341593" y="5015162"/>
            <a:ext cx="1108992" cy="454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63A5E0-FE38-BE0D-EC6D-28171B72FDD0}"/>
              </a:ext>
            </a:extLst>
          </p:cNvPr>
          <p:cNvSpPr/>
          <p:nvPr/>
        </p:nvSpPr>
        <p:spPr bwMode="auto">
          <a:xfrm>
            <a:off x="8773996" y="5015162"/>
            <a:ext cx="684273" cy="454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B89807-A987-1B06-A1B1-9698AB5770E2}"/>
              </a:ext>
            </a:extLst>
          </p:cNvPr>
          <p:cNvSpPr/>
          <p:nvPr/>
        </p:nvSpPr>
        <p:spPr bwMode="auto">
          <a:xfrm>
            <a:off x="7375201" y="5865861"/>
            <a:ext cx="1025055" cy="314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704E497-F10A-90E9-E158-149B66A65212}"/>
              </a:ext>
            </a:extLst>
          </p:cNvPr>
          <p:cNvSpPr/>
          <p:nvPr/>
        </p:nvSpPr>
        <p:spPr bwMode="auto">
          <a:xfrm>
            <a:off x="8667368" y="5865861"/>
            <a:ext cx="896632" cy="29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14B3C6-597E-BC55-8E8F-2F8582279299}"/>
              </a:ext>
            </a:extLst>
          </p:cNvPr>
          <p:cNvSpPr/>
          <p:nvPr/>
        </p:nvSpPr>
        <p:spPr bwMode="auto">
          <a:xfrm>
            <a:off x="9947796" y="5865861"/>
            <a:ext cx="676406" cy="29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49B786D4-B352-D15A-29B3-0B8FDA0ABD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 b="15586"/>
          <a:stretch/>
        </p:blipFill>
        <p:spPr>
          <a:xfrm>
            <a:off x="2927648" y="141260"/>
            <a:ext cx="5135678" cy="1281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317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30DA55-325C-E48E-B1C5-8AF4681E89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9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CF0F2F-BD8E-C87F-922F-A49B9AA3375F}"/>
              </a:ext>
            </a:extLst>
          </p:cNvPr>
          <p:cNvSpPr/>
          <p:nvPr/>
        </p:nvSpPr>
        <p:spPr bwMode="auto">
          <a:xfrm>
            <a:off x="2698230" y="4264669"/>
            <a:ext cx="321028" cy="356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D77C91-C603-B8E1-7C9A-8817C01ED469}"/>
              </a:ext>
            </a:extLst>
          </p:cNvPr>
          <p:cNvSpPr/>
          <p:nvPr/>
        </p:nvSpPr>
        <p:spPr bwMode="auto">
          <a:xfrm>
            <a:off x="9448508" y="4273357"/>
            <a:ext cx="381763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7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D81EA-F84A-B1C4-2139-7A618E7A39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2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D8CE2A-1BB7-2F4C-C996-11C242D185F0}"/>
              </a:ext>
            </a:extLst>
          </p:cNvPr>
          <p:cNvSpPr/>
          <p:nvPr/>
        </p:nvSpPr>
        <p:spPr bwMode="auto">
          <a:xfrm>
            <a:off x="1862857" y="3481926"/>
            <a:ext cx="419047" cy="37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01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866A6-AE26-E850-96B4-0351F372C0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6945FCD-BE13-3D6C-A3B4-9460A088C8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/>
          <a:stretch/>
        </p:blipFill>
        <p:spPr>
          <a:xfrm>
            <a:off x="8544272" y="4221088"/>
            <a:ext cx="2400864" cy="217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109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1C0B22-7FAD-A838-71A4-F15A861798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81909-E6C0-B80A-6F83-2CFD1E1E1E99}"/>
              </a:ext>
            </a:extLst>
          </p:cNvPr>
          <p:cNvSpPr/>
          <p:nvPr/>
        </p:nvSpPr>
        <p:spPr bwMode="auto">
          <a:xfrm>
            <a:off x="681904" y="1286538"/>
            <a:ext cx="6123809" cy="409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EFB3CD-769C-71A3-C235-F13405290B55}"/>
              </a:ext>
            </a:extLst>
          </p:cNvPr>
          <p:cNvSpPr/>
          <p:nvPr/>
        </p:nvSpPr>
        <p:spPr bwMode="auto">
          <a:xfrm>
            <a:off x="681904" y="2296872"/>
            <a:ext cx="7000000" cy="42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17D6D2-5FC8-B38B-EA7B-C7B9415A5731}"/>
              </a:ext>
            </a:extLst>
          </p:cNvPr>
          <p:cNvSpPr/>
          <p:nvPr/>
        </p:nvSpPr>
        <p:spPr bwMode="auto">
          <a:xfrm>
            <a:off x="681904" y="3326269"/>
            <a:ext cx="10238632" cy="41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B03B6F-5BD9-8C54-2514-BBB06A8951E8}"/>
              </a:ext>
            </a:extLst>
          </p:cNvPr>
          <p:cNvSpPr/>
          <p:nvPr/>
        </p:nvSpPr>
        <p:spPr bwMode="auto">
          <a:xfrm>
            <a:off x="681905" y="4336604"/>
            <a:ext cx="712330" cy="39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6945FCD-BE13-3D6C-A3B4-9460A088C8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/>
          <a:stretch/>
        </p:blipFill>
        <p:spPr>
          <a:xfrm>
            <a:off x="6481472" y="4336604"/>
            <a:ext cx="2400864" cy="217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385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5D19C0-69D1-4B2D-714E-92DCF95BA5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91E5107-1D67-7E8D-2384-78F456E480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 b="13569"/>
          <a:stretch/>
        </p:blipFill>
        <p:spPr>
          <a:xfrm>
            <a:off x="2939948" y="4653136"/>
            <a:ext cx="6312104" cy="123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454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CF6A6-2D7C-E587-EDC6-F50AB603D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1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A5A788-C3CE-B34C-BAD5-BE5731670C2B}"/>
              </a:ext>
            </a:extLst>
          </p:cNvPr>
          <p:cNvSpPr/>
          <p:nvPr/>
        </p:nvSpPr>
        <p:spPr bwMode="auto">
          <a:xfrm>
            <a:off x="681904" y="1124544"/>
            <a:ext cx="2371428" cy="314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5C7CDC-F982-2700-8E62-7CD29F7F9202}"/>
              </a:ext>
            </a:extLst>
          </p:cNvPr>
          <p:cNvSpPr/>
          <p:nvPr/>
        </p:nvSpPr>
        <p:spPr bwMode="auto">
          <a:xfrm>
            <a:off x="681904" y="1963538"/>
            <a:ext cx="3095238" cy="343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A8482C-807D-D1A2-DD40-899B78A86C88}"/>
              </a:ext>
            </a:extLst>
          </p:cNvPr>
          <p:cNvSpPr/>
          <p:nvPr/>
        </p:nvSpPr>
        <p:spPr bwMode="auto">
          <a:xfrm>
            <a:off x="1177142" y="2783464"/>
            <a:ext cx="7523809" cy="371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ECD4AA-31FA-C5DB-F829-0F4118CEDC20}"/>
              </a:ext>
            </a:extLst>
          </p:cNvPr>
          <p:cNvSpPr/>
          <p:nvPr/>
        </p:nvSpPr>
        <p:spPr bwMode="auto">
          <a:xfrm>
            <a:off x="681904" y="3622458"/>
            <a:ext cx="2590476" cy="371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9DEE05-0C41-124F-13B3-2BEB21F35BA7}"/>
              </a:ext>
            </a:extLst>
          </p:cNvPr>
          <p:cNvSpPr/>
          <p:nvPr/>
        </p:nvSpPr>
        <p:spPr bwMode="auto">
          <a:xfrm>
            <a:off x="681904" y="4480519"/>
            <a:ext cx="8510440" cy="543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91E5107-1D67-7E8D-2384-78F456E480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 b="13569"/>
          <a:stretch/>
        </p:blipFill>
        <p:spPr>
          <a:xfrm>
            <a:off x="2963948" y="5176503"/>
            <a:ext cx="6312104" cy="123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051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2023-11-24T05:28:36Z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