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8" r:id="rId7"/>
    <p:sldId id="367" r:id="rId8"/>
    <p:sldId id="366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14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6000" y="1628800"/>
            <a:ext cx="6000000" cy="120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6952" y="3717032"/>
            <a:ext cx="3638095" cy="676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8CF274-13DB-F8B4-F809-B471901007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39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5191EA-BC10-E75B-48CA-71226CE6CB15}"/>
              </a:ext>
            </a:extLst>
          </p:cNvPr>
          <p:cNvSpPr/>
          <p:nvPr/>
        </p:nvSpPr>
        <p:spPr bwMode="auto">
          <a:xfrm>
            <a:off x="8666869" y="3703185"/>
            <a:ext cx="463347" cy="402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BA8418-D1D0-3D9A-EAAA-2F33570ED3B6}"/>
              </a:ext>
            </a:extLst>
          </p:cNvPr>
          <p:cNvSpPr/>
          <p:nvPr/>
        </p:nvSpPr>
        <p:spPr bwMode="auto">
          <a:xfrm>
            <a:off x="2993031" y="5331392"/>
            <a:ext cx="1451243" cy="455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402595F-6091-E936-293D-DC2BA678270B}"/>
              </a:ext>
            </a:extLst>
          </p:cNvPr>
          <p:cNvSpPr/>
          <p:nvPr/>
        </p:nvSpPr>
        <p:spPr bwMode="auto">
          <a:xfrm>
            <a:off x="3963441" y="6189264"/>
            <a:ext cx="472091" cy="41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B946CEE-D1EF-164E-F893-951D1D46413A}"/>
              </a:ext>
            </a:extLst>
          </p:cNvPr>
          <p:cNvSpPr/>
          <p:nvPr/>
        </p:nvSpPr>
        <p:spPr bwMode="auto">
          <a:xfrm>
            <a:off x="8089869" y="6171756"/>
            <a:ext cx="507060" cy="402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7FF5E6-D48D-05D3-FBBD-8595D9990D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898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38C294-BD41-15E3-FF8B-86EF3935F646}"/>
              </a:ext>
            </a:extLst>
          </p:cNvPr>
          <p:cNvSpPr/>
          <p:nvPr/>
        </p:nvSpPr>
        <p:spPr bwMode="auto">
          <a:xfrm>
            <a:off x="7678208" y="1300155"/>
            <a:ext cx="423017" cy="32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C21FDC-A67A-B754-BBDA-058733065523}"/>
              </a:ext>
            </a:extLst>
          </p:cNvPr>
          <p:cNvSpPr/>
          <p:nvPr/>
        </p:nvSpPr>
        <p:spPr bwMode="auto">
          <a:xfrm>
            <a:off x="2075383" y="2871850"/>
            <a:ext cx="1424447" cy="449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9ECE4E-82FA-67E3-91C1-1186BF1B893E}"/>
              </a:ext>
            </a:extLst>
          </p:cNvPr>
          <p:cNvSpPr/>
          <p:nvPr/>
        </p:nvSpPr>
        <p:spPr bwMode="auto">
          <a:xfrm>
            <a:off x="3042280" y="3761325"/>
            <a:ext cx="423017" cy="32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49B254-378F-8269-D95D-38AD2E75F790}"/>
              </a:ext>
            </a:extLst>
          </p:cNvPr>
          <p:cNvSpPr/>
          <p:nvPr/>
        </p:nvSpPr>
        <p:spPr bwMode="auto">
          <a:xfrm>
            <a:off x="7108429" y="3700875"/>
            <a:ext cx="492081" cy="405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A68032-3C08-E27F-1641-95DB1398FC03}"/>
              </a:ext>
            </a:extLst>
          </p:cNvPr>
          <p:cNvSpPr/>
          <p:nvPr/>
        </p:nvSpPr>
        <p:spPr bwMode="auto">
          <a:xfrm>
            <a:off x="4932910" y="6213859"/>
            <a:ext cx="258990" cy="32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6333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7A52A8-FA4C-82AA-6FD7-64A2F2499E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39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F415DD-F057-0F4A-9FBE-EBC9FCBC113D}"/>
              </a:ext>
            </a:extLst>
          </p:cNvPr>
          <p:cNvSpPr/>
          <p:nvPr/>
        </p:nvSpPr>
        <p:spPr bwMode="auto">
          <a:xfrm>
            <a:off x="2075076" y="3773215"/>
            <a:ext cx="236045" cy="323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EEA63B-884C-83C1-D52A-72C0E44766B5}"/>
              </a:ext>
            </a:extLst>
          </p:cNvPr>
          <p:cNvSpPr/>
          <p:nvPr/>
        </p:nvSpPr>
        <p:spPr bwMode="auto">
          <a:xfrm>
            <a:off x="5965458" y="6259294"/>
            <a:ext cx="1241425" cy="332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6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7BD05E-CF09-7D8B-5158-6D944664D9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78772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6C73B0-E449-5D6A-3600-D565B49A69E8}"/>
              </a:ext>
            </a:extLst>
          </p:cNvPr>
          <p:cNvSpPr/>
          <p:nvPr/>
        </p:nvSpPr>
        <p:spPr bwMode="auto">
          <a:xfrm>
            <a:off x="2255309" y="4405524"/>
            <a:ext cx="3910824" cy="305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815D1C-78E3-F2F9-0555-728C7A965536}"/>
              </a:ext>
            </a:extLst>
          </p:cNvPr>
          <p:cNvSpPr/>
          <p:nvPr/>
        </p:nvSpPr>
        <p:spPr bwMode="auto">
          <a:xfrm>
            <a:off x="1956613" y="5016959"/>
            <a:ext cx="3021685" cy="305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CA5EE5-C60D-951B-A113-6FC1DD078F89}"/>
              </a:ext>
            </a:extLst>
          </p:cNvPr>
          <p:cNvSpPr/>
          <p:nvPr/>
        </p:nvSpPr>
        <p:spPr bwMode="auto">
          <a:xfrm>
            <a:off x="1956613" y="5656187"/>
            <a:ext cx="1646297" cy="257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7867C59-84C0-9509-E449-00848169CD2F}"/>
              </a:ext>
            </a:extLst>
          </p:cNvPr>
          <p:cNvSpPr/>
          <p:nvPr/>
        </p:nvSpPr>
        <p:spPr bwMode="auto">
          <a:xfrm>
            <a:off x="1935774" y="6239830"/>
            <a:ext cx="5863818" cy="410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044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901008-4CC2-D414-E82F-DB4E81D2EF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936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5D8081-21F9-F6C8-CB00-04E88B712580}"/>
              </a:ext>
            </a:extLst>
          </p:cNvPr>
          <p:cNvSpPr/>
          <p:nvPr/>
        </p:nvSpPr>
        <p:spPr bwMode="auto">
          <a:xfrm>
            <a:off x="1532631" y="3326620"/>
            <a:ext cx="3127865" cy="276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9D9CDE-4994-7547-5DE1-57587A4DC592}"/>
              </a:ext>
            </a:extLst>
          </p:cNvPr>
          <p:cNvSpPr/>
          <p:nvPr/>
        </p:nvSpPr>
        <p:spPr bwMode="auto">
          <a:xfrm>
            <a:off x="1532631" y="3970882"/>
            <a:ext cx="4779393" cy="674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A2C748F-EA66-0C60-6D88-9684D74863CB}"/>
              </a:ext>
            </a:extLst>
          </p:cNvPr>
          <p:cNvSpPr/>
          <p:nvPr/>
        </p:nvSpPr>
        <p:spPr bwMode="auto">
          <a:xfrm>
            <a:off x="1547964" y="5013970"/>
            <a:ext cx="705302" cy="283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AAD1ADB-4697-8EBD-C59F-0A4EE8281ABE}"/>
              </a:ext>
            </a:extLst>
          </p:cNvPr>
          <p:cNvSpPr/>
          <p:nvPr/>
        </p:nvSpPr>
        <p:spPr bwMode="auto">
          <a:xfrm>
            <a:off x="1343472" y="5665901"/>
            <a:ext cx="3816424" cy="427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4A3322E-F732-CC0D-58A0-BC051AFBBE7C}"/>
              </a:ext>
            </a:extLst>
          </p:cNvPr>
          <p:cNvSpPr/>
          <p:nvPr/>
        </p:nvSpPr>
        <p:spPr bwMode="auto">
          <a:xfrm>
            <a:off x="1532631" y="6363850"/>
            <a:ext cx="6961034" cy="329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032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3" grpId="0" animBg="1"/>
      <p:bldP spid="16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607B59-F544-9161-52B0-E0505BE46B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68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58099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42F242-357F-A7D1-ACC9-26D30DBB8B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8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AFCAD9-7FA2-CD63-C45F-EACD1EA2EF84}"/>
              </a:ext>
            </a:extLst>
          </p:cNvPr>
          <p:cNvSpPr/>
          <p:nvPr/>
        </p:nvSpPr>
        <p:spPr bwMode="auto">
          <a:xfrm>
            <a:off x="681904" y="1229268"/>
            <a:ext cx="5514285" cy="409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512FB1-71CD-1230-868D-7BC630FD8EBC}"/>
              </a:ext>
            </a:extLst>
          </p:cNvPr>
          <p:cNvSpPr/>
          <p:nvPr/>
        </p:nvSpPr>
        <p:spPr bwMode="auto">
          <a:xfrm>
            <a:off x="681904" y="2077299"/>
            <a:ext cx="4333975" cy="371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F54C9FB-A7F5-FB70-FE96-EAD0BDCDAB64}"/>
              </a:ext>
            </a:extLst>
          </p:cNvPr>
          <p:cNvSpPr/>
          <p:nvPr/>
        </p:nvSpPr>
        <p:spPr bwMode="auto">
          <a:xfrm>
            <a:off x="1177142" y="2877690"/>
            <a:ext cx="7523809" cy="409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258BE43-6A9F-9B66-D1F9-952535219DED}"/>
              </a:ext>
            </a:extLst>
          </p:cNvPr>
          <p:cNvSpPr/>
          <p:nvPr/>
        </p:nvSpPr>
        <p:spPr bwMode="auto">
          <a:xfrm>
            <a:off x="681904" y="3725722"/>
            <a:ext cx="2819047" cy="352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8FFE31B-F7E2-1360-4972-F625D9EAE7FC}"/>
              </a:ext>
            </a:extLst>
          </p:cNvPr>
          <p:cNvSpPr/>
          <p:nvPr/>
        </p:nvSpPr>
        <p:spPr bwMode="auto">
          <a:xfrm>
            <a:off x="681904" y="4573754"/>
            <a:ext cx="2323809" cy="343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580F481-E1A7-935C-8718-F847A7F2C30A}"/>
              </a:ext>
            </a:extLst>
          </p:cNvPr>
          <p:cNvSpPr/>
          <p:nvPr/>
        </p:nvSpPr>
        <p:spPr bwMode="auto">
          <a:xfrm>
            <a:off x="407368" y="5355087"/>
            <a:ext cx="8712968" cy="419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799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2" grpId="0" animBg="1"/>
      <p:bldP spid="13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0F079B-D68E-C4E8-EC9F-E2FC36D7AC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1465675"/>
            <a:ext cx="7926968" cy="5056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BF8651-45A8-8390-D8F9-661CA22CDF87}"/>
              </a:ext>
            </a:extLst>
          </p:cNvPr>
          <p:cNvSpPr/>
          <p:nvPr/>
        </p:nvSpPr>
        <p:spPr bwMode="auto">
          <a:xfrm>
            <a:off x="2844625" y="4869889"/>
            <a:ext cx="3899447" cy="450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F7E648-FAB3-0B63-A88D-5CA145E987D3}"/>
              </a:ext>
            </a:extLst>
          </p:cNvPr>
          <p:cNvSpPr/>
          <p:nvPr/>
        </p:nvSpPr>
        <p:spPr bwMode="auto">
          <a:xfrm>
            <a:off x="2855640" y="5474305"/>
            <a:ext cx="3528392" cy="402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43EB87-0BD5-2315-9CD6-80ED24E434E9}"/>
              </a:ext>
            </a:extLst>
          </p:cNvPr>
          <p:cNvSpPr/>
          <p:nvPr/>
        </p:nvSpPr>
        <p:spPr bwMode="auto">
          <a:xfrm>
            <a:off x="2423592" y="6163633"/>
            <a:ext cx="5692027" cy="358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FC87171B-81FB-66BA-6EAA-9967FAF6150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21" b="15198"/>
          <a:stretch/>
        </p:blipFill>
        <p:spPr>
          <a:xfrm>
            <a:off x="2855640" y="361737"/>
            <a:ext cx="4871944" cy="1093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73099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2023-11-24T05:14:20Z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