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6" r:id="rId3"/>
    <p:sldId id="385" r:id="rId4"/>
    <p:sldId id="384" r:id="rId5"/>
    <p:sldId id="383" r:id="rId6"/>
    <p:sldId id="382" r:id="rId7"/>
    <p:sldId id="380" r:id="rId8"/>
    <p:sldId id="379" r:id="rId9"/>
    <p:sldId id="377" r:id="rId10"/>
    <p:sldId id="375" r:id="rId11"/>
    <p:sldId id="374" r:id="rId12"/>
    <p:sldId id="372" r:id="rId13"/>
    <p:sldId id="371" r:id="rId14"/>
    <p:sldId id="369" r:id="rId15"/>
    <p:sldId id="368" r:id="rId16"/>
    <p:sldId id="367" r:id="rId17"/>
    <p:sldId id="366" r:id="rId18"/>
    <p:sldId id="365" r:id="rId19"/>
    <p:sldId id="364" r:id="rId2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1DC1D2-5035-AFA4-E892-CC9B0686D5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361319"/>
            <a:ext cx="10800000" cy="2135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716E96-B0E0-F0D3-557F-3C5F633135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7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9332E2-6CB4-6ED3-DF43-0FD414840B19}"/>
              </a:ext>
            </a:extLst>
          </p:cNvPr>
          <p:cNvSpPr/>
          <p:nvPr/>
        </p:nvSpPr>
        <p:spPr bwMode="auto">
          <a:xfrm>
            <a:off x="8443809" y="1649500"/>
            <a:ext cx="219047" cy="209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24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33E0B6-72C8-937F-BF2C-A5D66E5B03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5048348" cy="4231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F24E23-3175-0D60-3260-94B4A0070D05}"/>
              </a:ext>
            </a:extLst>
          </p:cNvPr>
          <p:cNvSpPr/>
          <p:nvPr/>
        </p:nvSpPr>
        <p:spPr bwMode="auto">
          <a:xfrm>
            <a:off x="2999656" y="3280074"/>
            <a:ext cx="648072" cy="364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4087D29-2468-7911-AE79-5DF113600C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3" r="1110"/>
          <a:stretch/>
        </p:blipFill>
        <p:spPr>
          <a:xfrm>
            <a:off x="5951984" y="1775129"/>
            <a:ext cx="5971824" cy="3009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2478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4F2D12-1BEC-F825-96F6-AD7EEC7B50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2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0C2F35-B093-F425-CC46-76116568F2A2}"/>
              </a:ext>
            </a:extLst>
          </p:cNvPr>
          <p:cNvSpPr/>
          <p:nvPr/>
        </p:nvSpPr>
        <p:spPr bwMode="auto">
          <a:xfrm>
            <a:off x="3024761" y="2307695"/>
            <a:ext cx="714285" cy="200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3C3D0B-CB6D-6869-F24A-5D786E5F89CB}"/>
              </a:ext>
            </a:extLst>
          </p:cNvPr>
          <p:cNvSpPr/>
          <p:nvPr/>
        </p:nvSpPr>
        <p:spPr bwMode="auto">
          <a:xfrm>
            <a:off x="3986666" y="2307695"/>
            <a:ext cx="704761" cy="200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0691B4-39A8-8C51-1780-42B1AFC9FD54}"/>
              </a:ext>
            </a:extLst>
          </p:cNvPr>
          <p:cNvSpPr/>
          <p:nvPr/>
        </p:nvSpPr>
        <p:spPr bwMode="auto">
          <a:xfrm>
            <a:off x="4939047" y="2307695"/>
            <a:ext cx="704761" cy="200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447254-1260-D892-4C39-505BEA4E3DEE}"/>
              </a:ext>
            </a:extLst>
          </p:cNvPr>
          <p:cNvSpPr/>
          <p:nvPr/>
        </p:nvSpPr>
        <p:spPr bwMode="auto">
          <a:xfrm>
            <a:off x="6158095" y="2307695"/>
            <a:ext cx="190476" cy="190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3B8C6F-2EDD-96F3-FF60-25BF29DF3794}"/>
              </a:ext>
            </a:extLst>
          </p:cNvPr>
          <p:cNvSpPr/>
          <p:nvPr/>
        </p:nvSpPr>
        <p:spPr bwMode="auto">
          <a:xfrm>
            <a:off x="6862857" y="2279073"/>
            <a:ext cx="714285" cy="228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C8A249-5909-B657-B70B-C415BAB4453C}"/>
              </a:ext>
            </a:extLst>
          </p:cNvPr>
          <p:cNvSpPr/>
          <p:nvPr/>
        </p:nvSpPr>
        <p:spPr bwMode="auto">
          <a:xfrm>
            <a:off x="7824761" y="2279073"/>
            <a:ext cx="714285" cy="228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9A3653-A90D-8838-C020-A60FE8C85786}"/>
              </a:ext>
            </a:extLst>
          </p:cNvPr>
          <p:cNvSpPr/>
          <p:nvPr/>
        </p:nvSpPr>
        <p:spPr bwMode="auto">
          <a:xfrm>
            <a:off x="9034285" y="2307695"/>
            <a:ext cx="190476" cy="190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43721C3-AB19-D667-7F7A-98C42A72BE24}"/>
              </a:ext>
            </a:extLst>
          </p:cNvPr>
          <p:cNvSpPr/>
          <p:nvPr/>
        </p:nvSpPr>
        <p:spPr bwMode="auto">
          <a:xfrm>
            <a:off x="9748571" y="2307695"/>
            <a:ext cx="714285" cy="200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A7373E3-C5C5-7807-38F3-FA1280E7C81A}"/>
              </a:ext>
            </a:extLst>
          </p:cNvPr>
          <p:cNvSpPr/>
          <p:nvPr/>
        </p:nvSpPr>
        <p:spPr bwMode="auto">
          <a:xfrm>
            <a:off x="1100952" y="3338089"/>
            <a:ext cx="7676191" cy="228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34087D29-2468-7911-AE79-5DF113600C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3" r="1110"/>
          <a:stretch/>
        </p:blipFill>
        <p:spPr>
          <a:xfrm>
            <a:off x="3110088" y="3664954"/>
            <a:ext cx="5971824" cy="3009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5340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D89327-9B60-BA46-429F-D064F8DA92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36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B00A6C0-5BCA-085D-B29D-75EE84198C8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132856"/>
            <a:ext cx="10800000" cy="3511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l="47241"/>
          <a:stretch/>
        </p:blipFill>
        <p:spPr>
          <a:xfrm>
            <a:off x="5276480" y="2256630"/>
            <a:ext cx="5183976" cy="3358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18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0A6BAE-35F0-73B2-D20C-80513D2C0D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24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C71DF2-E90C-4183-C6CD-FF078220D523}"/>
              </a:ext>
            </a:extLst>
          </p:cNvPr>
          <p:cNvSpPr/>
          <p:nvPr/>
        </p:nvSpPr>
        <p:spPr bwMode="auto">
          <a:xfrm>
            <a:off x="7281904" y="1115450"/>
            <a:ext cx="600000" cy="200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B4217F-6ABA-C7A0-8460-5C3735214CE8}"/>
              </a:ext>
            </a:extLst>
          </p:cNvPr>
          <p:cNvSpPr/>
          <p:nvPr/>
        </p:nvSpPr>
        <p:spPr bwMode="auto">
          <a:xfrm>
            <a:off x="6996190" y="2052661"/>
            <a:ext cx="323809" cy="191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B00A6C0-5BCA-085D-B29D-75EE84198C8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540392"/>
            <a:ext cx="10800000" cy="3511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l="47241"/>
          <a:stretch/>
        </p:blipFill>
        <p:spPr>
          <a:xfrm>
            <a:off x="5276480" y="2664166"/>
            <a:ext cx="5183976" cy="3358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84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E74E36-5E71-0141-FE84-436818A927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E9A190-237F-08BA-D1EA-5FCE6352871B}"/>
              </a:ext>
            </a:extLst>
          </p:cNvPr>
          <p:cNvSpPr/>
          <p:nvPr/>
        </p:nvSpPr>
        <p:spPr bwMode="auto">
          <a:xfrm>
            <a:off x="1091428" y="2917167"/>
            <a:ext cx="2780952" cy="228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33F0E5-A44F-EC3E-5FC8-8505A6647239}"/>
              </a:ext>
            </a:extLst>
          </p:cNvPr>
          <p:cNvSpPr/>
          <p:nvPr/>
        </p:nvSpPr>
        <p:spPr bwMode="auto">
          <a:xfrm>
            <a:off x="1091428" y="3346248"/>
            <a:ext cx="3028571" cy="238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CFC0EF-9C3B-0F57-B0D4-871382E8B0A8}"/>
              </a:ext>
            </a:extLst>
          </p:cNvPr>
          <p:cNvSpPr/>
          <p:nvPr/>
        </p:nvSpPr>
        <p:spPr bwMode="auto">
          <a:xfrm>
            <a:off x="1120000" y="3784864"/>
            <a:ext cx="1438095" cy="228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445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62203A-B7B1-E864-A055-93F9345B68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9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E4B6CD-0E3B-793F-BDEC-D8DC2E40AB73}"/>
              </a:ext>
            </a:extLst>
          </p:cNvPr>
          <p:cNvSpPr/>
          <p:nvPr/>
        </p:nvSpPr>
        <p:spPr bwMode="auto">
          <a:xfrm>
            <a:off x="2034285" y="2916703"/>
            <a:ext cx="8876190" cy="200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162D4E-5449-B333-ADBB-764421761480}"/>
              </a:ext>
            </a:extLst>
          </p:cNvPr>
          <p:cNvSpPr/>
          <p:nvPr/>
        </p:nvSpPr>
        <p:spPr bwMode="auto">
          <a:xfrm>
            <a:off x="1815238" y="3336149"/>
            <a:ext cx="1923809" cy="209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2B5A51-CB02-E930-E16A-8C6716CB63BB}"/>
              </a:ext>
            </a:extLst>
          </p:cNvPr>
          <p:cNvSpPr/>
          <p:nvPr/>
        </p:nvSpPr>
        <p:spPr bwMode="auto">
          <a:xfrm>
            <a:off x="1703512" y="3765128"/>
            <a:ext cx="9206963" cy="209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C1600A-A4C2-E36F-008B-D74A18F801E1}"/>
              </a:ext>
            </a:extLst>
          </p:cNvPr>
          <p:cNvSpPr/>
          <p:nvPr/>
        </p:nvSpPr>
        <p:spPr bwMode="auto">
          <a:xfrm>
            <a:off x="1805714" y="4194107"/>
            <a:ext cx="9906910" cy="228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172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7127B6-FFC3-7E74-6215-C906A6F1BF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DE2F28-0165-311D-9099-D64F92FDFD27}"/>
              </a:ext>
            </a:extLst>
          </p:cNvPr>
          <p:cNvSpPr/>
          <p:nvPr/>
        </p:nvSpPr>
        <p:spPr bwMode="auto">
          <a:xfrm>
            <a:off x="983432" y="1886591"/>
            <a:ext cx="9231805" cy="304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514FA5-04B5-192D-A58D-50D56176368F}"/>
              </a:ext>
            </a:extLst>
          </p:cNvPr>
          <p:cNvSpPr/>
          <p:nvPr/>
        </p:nvSpPr>
        <p:spPr bwMode="auto">
          <a:xfrm>
            <a:off x="1120000" y="2420103"/>
            <a:ext cx="1800000" cy="2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A51166-3A57-CAD6-C7CF-8C771DF8F702}"/>
              </a:ext>
            </a:extLst>
          </p:cNvPr>
          <p:cNvSpPr/>
          <p:nvPr/>
        </p:nvSpPr>
        <p:spPr bwMode="auto">
          <a:xfrm>
            <a:off x="1120000" y="2858345"/>
            <a:ext cx="9095238" cy="2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BE711A-FC26-A1CB-60E4-A6A63D0F5C41}"/>
              </a:ext>
            </a:extLst>
          </p:cNvPr>
          <p:cNvSpPr/>
          <p:nvPr/>
        </p:nvSpPr>
        <p:spPr bwMode="auto">
          <a:xfrm>
            <a:off x="1110476" y="3277533"/>
            <a:ext cx="9954076" cy="228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080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DAA9EA-3C5D-FB57-71DE-9C15A97B40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7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017F25-0C7A-D8FF-FE3A-C612A3E63448}"/>
              </a:ext>
            </a:extLst>
          </p:cNvPr>
          <p:cNvSpPr/>
          <p:nvPr/>
        </p:nvSpPr>
        <p:spPr bwMode="auto">
          <a:xfrm>
            <a:off x="1127448" y="1897999"/>
            <a:ext cx="9383028" cy="267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856EC0-5DF5-D4D3-B6C4-E7D3CE15BE5D}"/>
              </a:ext>
            </a:extLst>
          </p:cNvPr>
          <p:cNvSpPr/>
          <p:nvPr/>
        </p:nvSpPr>
        <p:spPr bwMode="auto">
          <a:xfrm>
            <a:off x="996190" y="2423051"/>
            <a:ext cx="990476" cy="171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66F6BD-9C1E-7A4C-955F-DF6468896C4D}"/>
              </a:ext>
            </a:extLst>
          </p:cNvPr>
          <p:cNvSpPr/>
          <p:nvPr/>
        </p:nvSpPr>
        <p:spPr bwMode="auto">
          <a:xfrm>
            <a:off x="996190" y="2833546"/>
            <a:ext cx="9514285" cy="200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73F26C-5B6E-902B-CB0A-FD67050D1A62}"/>
              </a:ext>
            </a:extLst>
          </p:cNvPr>
          <p:cNvSpPr/>
          <p:nvPr/>
        </p:nvSpPr>
        <p:spPr bwMode="auto">
          <a:xfrm>
            <a:off x="986666" y="3244041"/>
            <a:ext cx="10797966" cy="238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08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3B5D65-8BEF-EF60-C7A5-2BE3CD8BE1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4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831ACB-3F3F-6EF3-52DB-8649E73AD72C}"/>
              </a:ext>
            </a:extLst>
          </p:cNvPr>
          <p:cNvSpPr/>
          <p:nvPr/>
        </p:nvSpPr>
        <p:spPr bwMode="auto">
          <a:xfrm>
            <a:off x="977143" y="2553861"/>
            <a:ext cx="1806490" cy="23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29E4D8-8A7E-1388-D9A4-413937126228}"/>
              </a:ext>
            </a:extLst>
          </p:cNvPr>
          <p:cNvSpPr/>
          <p:nvPr/>
        </p:nvSpPr>
        <p:spPr bwMode="auto">
          <a:xfrm>
            <a:off x="967619" y="2992208"/>
            <a:ext cx="1960029" cy="228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DF561B-27EF-3B5C-8DB3-1BF88924567F}"/>
              </a:ext>
            </a:extLst>
          </p:cNvPr>
          <p:cNvSpPr/>
          <p:nvPr/>
        </p:nvSpPr>
        <p:spPr bwMode="auto">
          <a:xfrm>
            <a:off x="996190" y="3430555"/>
            <a:ext cx="600000" cy="209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831ACB-3F3F-6EF3-52DB-8649E73AD72C}"/>
              </a:ext>
            </a:extLst>
          </p:cNvPr>
          <p:cNvSpPr/>
          <p:nvPr/>
        </p:nvSpPr>
        <p:spPr bwMode="auto">
          <a:xfrm>
            <a:off x="2763496" y="2544331"/>
            <a:ext cx="5285863" cy="23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831ACB-3F3F-6EF3-52DB-8649E73AD72C}"/>
              </a:ext>
            </a:extLst>
          </p:cNvPr>
          <p:cNvSpPr/>
          <p:nvPr/>
        </p:nvSpPr>
        <p:spPr bwMode="auto">
          <a:xfrm>
            <a:off x="8049358" y="2557034"/>
            <a:ext cx="3231217" cy="23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831ACB-3F3F-6EF3-52DB-8649E73AD72C}"/>
              </a:ext>
            </a:extLst>
          </p:cNvPr>
          <p:cNvSpPr/>
          <p:nvPr/>
        </p:nvSpPr>
        <p:spPr bwMode="auto">
          <a:xfrm>
            <a:off x="2927648" y="2976142"/>
            <a:ext cx="4536504" cy="23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8831ACB-3F3F-6EF3-52DB-8649E73AD72C}"/>
              </a:ext>
            </a:extLst>
          </p:cNvPr>
          <p:cNvSpPr/>
          <p:nvPr/>
        </p:nvSpPr>
        <p:spPr bwMode="auto">
          <a:xfrm>
            <a:off x="7464152" y="2982678"/>
            <a:ext cx="3744416" cy="23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927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329367-C67F-A077-4284-73FB8C5532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0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B334B4-BA71-7275-46E5-FD8C12B827EF}"/>
              </a:ext>
            </a:extLst>
          </p:cNvPr>
          <p:cNvSpPr/>
          <p:nvPr/>
        </p:nvSpPr>
        <p:spPr bwMode="auto">
          <a:xfrm>
            <a:off x="2767619" y="1955522"/>
            <a:ext cx="571428" cy="229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53B264-581C-2FE7-0435-C9D846E7F6C3}"/>
              </a:ext>
            </a:extLst>
          </p:cNvPr>
          <p:cNvSpPr/>
          <p:nvPr/>
        </p:nvSpPr>
        <p:spPr bwMode="auto">
          <a:xfrm>
            <a:off x="7786666" y="1965071"/>
            <a:ext cx="838094" cy="229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3A5058-C8BE-5AE8-B2B9-CBCC83805765}"/>
              </a:ext>
            </a:extLst>
          </p:cNvPr>
          <p:cNvSpPr/>
          <p:nvPr/>
        </p:nvSpPr>
        <p:spPr bwMode="auto">
          <a:xfrm>
            <a:off x="8529523" y="2432961"/>
            <a:ext cx="571428" cy="229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8E8D42-718F-4DD4-FE36-562BF4670B8C}"/>
              </a:ext>
            </a:extLst>
          </p:cNvPr>
          <p:cNvSpPr/>
          <p:nvPr/>
        </p:nvSpPr>
        <p:spPr bwMode="auto">
          <a:xfrm>
            <a:off x="6329523" y="2881753"/>
            <a:ext cx="561904" cy="257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4B7127-020E-EB6D-7C84-1F52761F73F3}"/>
              </a:ext>
            </a:extLst>
          </p:cNvPr>
          <p:cNvSpPr/>
          <p:nvPr/>
        </p:nvSpPr>
        <p:spPr bwMode="auto">
          <a:xfrm>
            <a:off x="4405714" y="3349642"/>
            <a:ext cx="590476" cy="26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1840E0-62BF-261D-A969-446EB4C8CF49}"/>
              </a:ext>
            </a:extLst>
          </p:cNvPr>
          <p:cNvSpPr/>
          <p:nvPr/>
        </p:nvSpPr>
        <p:spPr bwMode="auto">
          <a:xfrm>
            <a:off x="3862857" y="3817532"/>
            <a:ext cx="542857" cy="257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241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AB655E-F499-000C-B110-B0424A22FC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BA94A7-60F8-0153-8850-AF626F3BC41D}"/>
              </a:ext>
            </a:extLst>
          </p:cNvPr>
          <p:cNvSpPr/>
          <p:nvPr/>
        </p:nvSpPr>
        <p:spPr bwMode="auto">
          <a:xfrm>
            <a:off x="7872380" y="1124644"/>
            <a:ext cx="304761" cy="219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A83359-316F-DD85-1DBF-DE9EC600543C}"/>
              </a:ext>
            </a:extLst>
          </p:cNvPr>
          <p:cNvSpPr/>
          <p:nvPr/>
        </p:nvSpPr>
        <p:spPr bwMode="auto">
          <a:xfrm>
            <a:off x="1700952" y="1592117"/>
            <a:ext cx="238095" cy="209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AF7472-B29D-F9FF-27DC-4E386ACA2CA9}"/>
              </a:ext>
            </a:extLst>
          </p:cNvPr>
          <p:cNvSpPr/>
          <p:nvPr/>
        </p:nvSpPr>
        <p:spPr bwMode="auto">
          <a:xfrm>
            <a:off x="8139047" y="2059590"/>
            <a:ext cx="314284" cy="219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E795D6-725A-6DF1-D9A5-FD868D97A7D2}"/>
              </a:ext>
            </a:extLst>
          </p:cNvPr>
          <p:cNvSpPr/>
          <p:nvPr/>
        </p:nvSpPr>
        <p:spPr bwMode="auto">
          <a:xfrm>
            <a:off x="1520000" y="2546144"/>
            <a:ext cx="333333" cy="200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11A88A-7CDF-BF54-11D9-681BAC880B13}"/>
              </a:ext>
            </a:extLst>
          </p:cNvPr>
          <p:cNvSpPr/>
          <p:nvPr/>
        </p:nvSpPr>
        <p:spPr bwMode="auto">
          <a:xfrm>
            <a:off x="3167619" y="2546144"/>
            <a:ext cx="323809" cy="200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BE4B462-D52C-245B-5BD7-B59A66DD0FE1}"/>
              </a:ext>
            </a:extLst>
          </p:cNvPr>
          <p:cNvSpPr/>
          <p:nvPr/>
        </p:nvSpPr>
        <p:spPr bwMode="auto">
          <a:xfrm>
            <a:off x="2958095" y="3481090"/>
            <a:ext cx="190476" cy="190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758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CE9F96-283C-97A0-4B7C-A53771CCD5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0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0168FA-C211-E84B-5C6D-EB4D87E27A6B}"/>
              </a:ext>
            </a:extLst>
          </p:cNvPr>
          <p:cNvSpPr/>
          <p:nvPr/>
        </p:nvSpPr>
        <p:spPr bwMode="auto">
          <a:xfrm>
            <a:off x="1377142" y="1583444"/>
            <a:ext cx="190476" cy="200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A57DF7-418D-25B1-F4F6-A3F1E3B9B88F}"/>
              </a:ext>
            </a:extLst>
          </p:cNvPr>
          <p:cNvSpPr/>
          <p:nvPr/>
        </p:nvSpPr>
        <p:spPr bwMode="auto">
          <a:xfrm>
            <a:off x="8110476" y="2051580"/>
            <a:ext cx="323809" cy="191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911803-110B-7CA1-D2D2-F3A0786E734A}"/>
              </a:ext>
            </a:extLst>
          </p:cNvPr>
          <p:cNvSpPr/>
          <p:nvPr/>
        </p:nvSpPr>
        <p:spPr bwMode="auto">
          <a:xfrm>
            <a:off x="5634285" y="2987854"/>
            <a:ext cx="190476" cy="191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CA2D06-2A93-5AC9-C1A6-AB52F35D9F08}"/>
              </a:ext>
            </a:extLst>
          </p:cNvPr>
          <p:cNvSpPr/>
          <p:nvPr/>
        </p:nvSpPr>
        <p:spPr bwMode="auto">
          <a:xfrm>
            <a:off x="8110476" y="2987854"/>
            <a:ext cx="190476" cy="191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510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8B5B0C-0648-6D39-E29B-2314C57307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2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24C46F-6C33-D7AA-6FEE-73781FE04478}"/>
              </a:ext>
            </a:extLst>
          </p:cNvPr>
          <p:cNvSpPr/>
          <p:nvPr/>
        </p:nvSpPr>
        <p:spPr bwMode="auto">
          <a:xfrm>
            <a:off x="1786666" y="2515918"/>
            <a:ext cx="190476" cy="190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2EDC65-EEA7-CDFB-6997-0573A2F0B796}"/>
              </a:ext>
            </a:extLst>
          </p:cNvPr>
          <p:cNvSpPr/>
          <p:nvPr/>
        </p:nvSpPr>
        <p:spPr bwMode="auto">
          <a:xfrm>
            <a:off x="3996190" y="2982905"/>
            <a:ext cx="590476" cy="200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FB78C7-6F11-F4F4-A5BC-0FD89E426FBD}"/>
              </a:ext>
            </a:extLst>
          </p:cNvPr>
          <p:cNvSpPr/>
          <p:nvPr/>
        </p:nvSpPr>
        <p:spPr bwMode="auto">
          <a:xfrm>
            <a:off x="6729523" y="3449893"/>
            <a:ext cx="600000" cy="209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31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E6965E-89A9-3FA7-7749-490B623E6B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9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084260-D384-7AA2-B84A-3308DE3DF584}"/>
              </a:ext>
            </a:extLst>
          </p:cNvPr>
          <p:cNvSpPr/>
          <p:nvPr/>
        </p:nvSpPr>
        <p:spPr bwMode="auto">
          <a:xfrm>
            <a:off x="5767619" y="2060197"/>
            <a:ext cx="323809" cy="190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A1A60C-816E-CFF1-4049-AE0928603EE1}"/>
              </a:ext>
            </a:extLst>
          </p:cNvPr>
          <p:cNvSpPr/>
          <p:nvPr/>
        </p:nvSpPr>
        <p:spPr bwMode="auto">
          <a:xfrm>
            <a:off x="4396190" y="2527931"/>
            <a:ext cx="190476" cy="190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EEC5B4-8EE9-3D53-2D1F-FAEFBCE23DC7}"/>
              </a:ext>
            </a:extLst>
          </p:cNvPr>
          <p:cNvSpPr/>
          <p:nvPr/>
        </p:nvSpPr>
        <p:spPr bwMode="auto">
          <a:xfrm>
            <a:off x="5224761" y="2986119"/>
            <a:ext cx="439191" cy="515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F726098-CE94-B2E6-EA95-4DAEB7AF6F8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92" y="3501581"/>
            <a:ext cx="10800000" cy="985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044865-74F4-D4FE-58E5-2F354E6369C9}"/>
              </a:ext>
            </a:extLst>
          </p:cNvPr>
          <p:cNvSpPr/>
          <p:nvPr/>
        </p:nvSpPr>
        <p:spPr bwMode="auto">
          <a:xfrm>
            <a:off x="8520068" y="3635539"/>
            <a:ext cx="190476" cy="191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2B7884F-C96E-C8DB-B043-D130189E3FCA}"/>
              </a:ext>
            </a:extLst>
          </p:cNvPr>
          <p:cNvSpPr/>
          <p:nvPr/>
        </p:nvSpPr>
        <p:spPr bwMode="auto">
          <a:xfrm>
            <a:off x="10167687" y="3635539"/>
            <a:ext cx="190476" cy="200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0AF283E-6BF2-EEA6-02B3-DACFE5F04FDC}"/>
              </a:ext>
            </a:extLst>
          </p:cNvPr>
          <p:cNvSpPr/>
          <p:nvPr/>
        </p:nvSpPr>
        <p:spPr bwMode="auto">
          <a:xfrm>
            <a:off x="7977211" y="4104393"/>
            <a:ext cx="190476" cy="200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7D1E326-CD1C-1AD8-E070-4763CEEBDE39}"/>
              </a:ext>
            </a:extLst>
          </p:cNvPr>
          <p:cNvSpPr/>
          <p:nvPr/>
        </p:nvSpPr>
        <p:spPr bwMode="auto">
          <a:xfrm>
            <a:off x="9624830" y="4104393"/>
            <a:ext cx="190476" cy="191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918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87E1F3-FD36-ABBB-56A5-75FDC30502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9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02AE50-49CF-1D5F-3935-8D83A4C5533A}"/>
              </a:ext>
            </a:extLst>
          </p:cNvPr>
          <p:cNvSpPr/>
          <p:nvPr/>
        </p:nvSpPr>
        <p:spPr bwMode="auto">
          <a:xfrm>
            <a:off x="10824761" y="1487055"/>
            <a:ext cx="276190" cy="257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1FEB7D-1CDC-6973-9EB2-8499CA0BC3D2}"/>
              </a:ext>
            </a:extLst>
          </p:cNvPr>
          <p:cNvSpPr/>
          <p:nvPr/>
        </p:nvSpPr>
        <p:spPr bwMode="auto">
          <a:xfrm>
            <a:off x="10853333" y="1983034"/>
            <a:ext cx="247619" cy="190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906BC6-D3C6-13AA-11F8-CFE327AE43AB}"/>
              </a:ext>
            </a:extLst>
          </p:cNvPr>
          <p:cNvSpPr/>
          <p:nvPr/>
        </p:nvSpPr>
        <p:spPr bwMode="auto">
          <a:xfrm>
            <a:off x="10815238" y="2421785"/>
            <a:ext cx="285715" cy="257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F0BE5F-51F1-3106-512C-093784783E01}"/>
              </a:ext>
            </a:extLst>
          </p:cNvPr>
          <p:cNvSpPr/>
          <p:nvPr/>
        </p:nvSpPr>
        <p:spPr bwMode="auto">
          <a:xfrm>
            <a:off x="10815238" y="2889150"/>
            <a:ext cx="285715" cy="257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C8BD4C-7D77-0B56-B939-B72A5B95069D}"/>
              </a:ext>
            </a:extLst>
          </p:cNvPr>
          <p:cNvSpPr/>
          <p:nvPr/>
        </p:nvSpPr>
        <p:spPr bwMode="auto">
          <a:xfrm>
            <a:off x="10853333" y="3385130"/>
            <a:ext cx="247619" cy="200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442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F088D1-B5F3-271A-6B84-DA3B421D72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6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809833-37C9-8DAE-6D88-A90B94675B1D}"/>
              </a:ext>
            </a:extLst>
          </p:cNvPr>
          <p:cNvSpPr/>
          <p:nvPr/>
        </p:nvSpPr>
        <p:spPr bwMode="auto">
          <a:xfrm>
            <a:off x="9529523" y="2099135"/>
            <a:ext cx="219047" cy="200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ADBB938-19B6-D2EB-7A9C-74B7FE1F33F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168958"/>
            <a:ext cx="10800000" cy="1913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0DECE1-2D21-38E2-B907-D3478730E73D}"/>
              </a:ext>
            </a:extLst>
          </p:cNvPr>
          <p:cNvSpPr/>
          <p:nvPr/>
        </p:nvSpPr>
        <p:spPr bwMode="auto">
          <a:xfrm>
            <a:off x="6798297" y="3341183"/>
            <a:ext cx="228571" cy="200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470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55ED92-6019-FEA0-C4D3-189593DFCD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0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01B543-CDBA-F630-C8BB-10A1A51A24E5}"/>
              </a:ext>
            </a:extLst>
          </p:cNvPr>
          <p:cNvSpPr/>
          <p:nvPr/>
        </p:nvSpPr>
        <p:spPr bwMode="auto">
          <a:xfrm>
            <a:off x="10443809" y="1612161"/>
            <a:ext cx="257142" cy="200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0DB5D1C-2A58-D4C5-49CA-709E99D3FCA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05494"/>
            <a:ext cx="10800000" cy="3334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A08DE3-7B3B-E3C5-947E-69AB7214F831}"/>
              </a:ext>
            </a:extLst>
          </p:cNvPr>
          <p:cNvSpPr/>
          <p:nvPr/>
        </p:nvSpPr>
        <p:spPr bwMode="auto">
          <a:xfrm>
            <a:off x="1310476" y="3505694"/>
            <a:ext cx="219047" cy="209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429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2023-11-24T05:04:27Z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