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0" d="100"/>
          <a:sy n="100" d="100"/>
        </p:scale>
        <p:origin x="318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505BED0-23AC-F553-7EB3-20866332B0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3700" y="3048000"/>
            <a:ext cx="632460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A7ACEB-9B98-E466-8A76-F347B198AD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9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008298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B25626-7165-DC21-A473-E88F9D8A19C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554"/>
          <a:stretch/>
        </p:blipFill>
        <p:spPr>
          <a:xfrm>
            <a:off x="720000" y="972000"/>
            <a:ext cx="6744152" cy="4216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DCC795-C990-33A9-0256-475D91A393ED}"/>
              </a:ext>
            </a:extLst>
          </p:cNvPr>
          <p:cNvSpPr/>
          <p:nvPr/>
        </p:nvSpPr>
        <p:spPr bwMode="auto">
          <a:xfrm>
            <a:off x="1158094" y="1052736"/>
            <a:ext cx="4217825" cy="1160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5ADCCAA-7656-80AB-DE5D-A8D8D7B671EE}"/>
              </a:ext>
            </a:extLst>
          </p:cNvPr>
          <p:cNvSpPr/>
          <p:nvPr/>
        </p:nvSpPr>
        <p:spPr bwMode="auto">
          <a:xfrm>
            <a:off x="500951" y="2546049"/>
            <a:ext cx="3390476" cy="820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2EBA396-953E-3089-9A55-652C75DA8B15}"/>
              </a:ext>
            </a:extLst>
          </p:cNvPr>
          <p:cNvSpPr/>
          <p:nvPr/>
        </p:nvSpPr>
        <p:spPr bwMode="auto">
          <a:xfrm>
            <a:off x="681904" y="3833908"/>
            <a:ext cx="2533333" cy="400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83C6E16-28A4-6811-6293-FEB3DEE6DFA1}"/>
              </a:ext>
            </a:extLst>
          </p:cNvPr>
          <p:cNvSpPr/>
          <p:nvPr/>
        </p:nvSpPr>
        <p:spPr bwMode="auto">
          <a:xfrm>
            <a:off x="623392" y="4644783"/>
            <a:ext cx="7560840" cy="543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111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5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9C2F97-43B5-65A7-FAE3-D29A0DF22A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170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2CAA33-1899-E163-6FDA-056A06E7C0F0}"/>
              </a:ext>
            </a:extLst>
          </p:cNvPr>
          <p:cNvSpPr/>
          <p:nvPr/>
        </p:nvSpPr>
        <p:spPr bwMode="auto">
          <a:xfrm>
            <a:off x="4545892" y="3303927"/>
            <a:ext cx="418893" cy="258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AF1D70-4A6B-4A9D-4ADA-BDFA5DC93480}"/>
              </a:ext>
            </a:extLst>
          </p:cNvPr>
          <p:cNvSpPr/>
          <p:nvPr/>
        </p:nvSpPr>
        <p:spPr bwMode="auto">
          <a:xfrm>
            <a:off x="2514260" y="4183636"/>
            <a:ext cx="411911" cy="258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DEB8766-3E96-98DF-C8C0-F884CD5AC634}"/>
              </a:ext>
            </a:extLst>
          </p:cNvPr>
          <p:cNvSpPr/>
          <p:nvPr/>
        </p:nvSpPr>
        <p:spPr bwMode="auto">
          <a:xfrm>
            <a:off x="5383679" y="5049381"/>
            <a:ext cx="418893" cy="265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58D9DDB-1BD9-ECCD-1323-C7F64EB88088}"/>
              </a:ext>
            </a:extLst>
          </p:cNvPr>
          <p:cNvSpPr/>
          <p:nvPr/>
        </p:nvSpPr>
        <p:spPr bwMode="auto">
          <a:xfrm>
            <a:off x="2535204" y="6138545"/>
            <a:ext cx="411911" cy="265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A47675-F344-0649-97A1-4AC59E011B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688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9AB6DE-4112-D275-1166-04A91FBE057F}"/>
              </a:ext>
            </a:extLst>
          </p:cNvPr>
          <p:cNvSpPr/>
          <p:nvPr/>
        </p:nvSpPr>
        <p:spPr bwMode="auto">
          <a:xfrm>
            <a:off x="2962417" y="2124000"/>
            <a:ext cx="511578" cy="315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3B52C2-F010-AEF6-007C-7236B82E89C7}"/>
              </a:ext>
            </a:extLst>
          </p:cNvPr>
          <p:cNvSpPr/>
          <p:nvPr/>
        </p:nvSpPr>
        <p:spPr bwMode="auto">
          <a:xfrm>
            <a:off x="6304727" y="3668533"/>
            <a:ext cx="946420" cy="42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3A747D-5F66-3B77-39C6-5ADE2BB3508A}"/>
              </a:ext>
            </a:extLst>
          </p:cNvPr>
          <p:cNvSpPr/>
          <p:nvPr/>
        </p:nvSpPr>
        <p:spPr bwMode="auto">
          <a:xfrm>
            <a:off x="2041576" y="6160266"/>
            <a:ext cx="477472" cy="315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6022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E80169-EFE5-6BCD-3394-16692C1553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517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8261BC-9E1B-3C54-CEA0-CB06D1B53990}"/>
              </a:ext>
            </a:extLst>
          </p:cNvPr>
          <p:cNvSpPr/>
          <p:nvPr/>
        </p:nvSpPr>
        <p:spPr bwMode="auto">
          <a:xfrm>
            <a:off x="2112212" y="4751717"/>
            <a:ext cx="2874827" cy="316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189C05-3131-C42C-4F1E-E1B8400B2386}"/>
              </a:ext>
            </a:extLst>
          </p:cNvPr>
          <p:cNvSpPr/>
          <p:nvPr/>
        </p:nvSpPr>
        <p:spPr bwMode="auto">
          <a:xfrm>
            <a:off x="1705396" y="5511277"/>
            <a:ext cx="1916551" cy="379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223F77-0F98-8281-F2DE-D73BF47E38C1}"/>
              </a:ext>
            </a:extLst>
          </p:cNvPr>
          <p:cNvSpPr/>
          <p:nvPr/>
        </p:nvSpPr>
        <p:spPr bwMode="auto">
          <a:xfrm>
            <a:off x="1678275" y="6270838"/>
            <a:ext cx="5243396" cy="388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488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ACDC86-783C-8EE7-65D6-A6F42FDA45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511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25A398-8523-965A-D465-7F0E6C28F77F}"/>
              </a:ext>
            </a:extLst>
          </p:cNvPr>
          <p:cNvSpPr/>
          <p:nvPr/>
        </p:nvSpPr>
        <p:spPr bwMode="auto">
          <a:xfrm>
            <a:off x="1520375" y="3645025"/>
            <a:ext cx="3856353" cy="756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76A016D-C458-E363-4B63-726AC3E3CBB6}"/>
              </a:ext>
            </a:extLst>
          </p:cNvPr>
          <p:cNvSpPr/>
          <p:nvPr/>
        </p:nvSpPr>
        <p:spPr bwMode="auto">
          <a:xfrm>
            <a:off x="1520375" y="4657211"/>
            <a:ext cx="2343377" cy="756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2C1891D-9238-DBB0-87ED-648098810E3E}"/>
              </a:ext>
            </a:extLst>
          </p:cNvPr>
          <p:cNvSpPr/>
          <p:nvPr/>
        </p:nvSpPr>
        <p:spPr bwMode="auto">
          <a:xfrm>
            <a:off x="1520375" y="5719812"/>
            <a:ext cx="1557093" cy="320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0AE7BA6-4ED2-D9FC-AD2E-8108DDDDB33A}"/>
              </a:ext>
            </a:extLst>
          </p:cNvPr>
          <p:cNvSpPr/>
          <p:nvPr/>
        </p:nvSpPr>
        <p:spPr bwMode="auto">
          <a:xfrm>
            <a:off x="1415480" y="6346058"/>
            <a:ext cx="3856353" cy="320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315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4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C34B07-6FCD-AF47-A093-2EC4075D07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7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018043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882DEB-4242-E3A9-35F9-D59732E3C0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5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9D1FBE-9CE3-0B6F-EEA6-C578C63D063D}"/>
              </a:ext>
            </a:extLst>
          </p:cNvPr>
          <p:cNvSpPr/>
          <p:nvPr/>
        </p:nvSpPr>
        <p:spPr bwMode="auto">
          <a:xfrm>
            <a:off x="1205714" y="1267678"/>
            <a:ext cx="5009523" cy="362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37322D-5774-117B-7EF7-79AEE97BD815}"/>
              </a:ext>
            </a:extLst>
          </p:cNvPr>
          <p:cNvSpPr/>
          <p:nvPr/>
        </p:nvSpPr>
        <p:spPr bwMode="auto">
          <a:xfrm>
            <a:off x="681904" y="2087948"/>
            <a:ext cx="3019047" cy="362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F5DA62-72CF-97E9-43FC-73A022E70190}"/>
              </a:ext>
            </a:extLst>
          </p:cNvPr>
          <p:cNvSpPr/>
          <p:nvPr/>
        </p:nvSpPr>
        <p:spPr bwMode="auto">
          <a:xfrm>
            <a:off x="681904" y="2908218"/>
            <a:ext cx="1647619" cy="352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A372F9-59B1-8113-1C21-DC6D6B30A108}"/>
              </a:ext>
            </a:extLst>
          </p:cNvPr>
          <p:cNvSpPr/>
          <p:nvPr/>
        </p:nvSpPr>
        <p:spPr bwMode="auto">
          <a:xfrm>
            <a:off x="681904" y="3757102"/>
            <a:ext cx="1542857" cy="333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AE4705-59EE-5729-7D96-4CE527743AB5}"/>
              </a:ext>
            </a:extLst>
          </p:cNvPr>
          <p:cNvSpPr/>
          <p:nvPr/>
        </p:nvSpPr>
        <p:spPr bwMode="auto">
          <a:xfrm>
            <a:off x="681904" y="4529682"/>
            <a:ext cx="7430320" cy="419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970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95EF73-D009-301A-9B3D-BA0476837E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4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283661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9370CA-1546-E9B2-9A97-560EB6D778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24"/>
          <a:stretch/>
        </p:blipFill>
        <p:spPr>
          <a:xfrm>
            <a:off x="720000" y="972000"/>
            <a:ext cx="4079856" cy="5235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38E7EBC-7FFE-2C79-0724-3C199D3055B4}"/>
              </a:ext>
            </a:extLst>
          </p:cNvPr>
          <p:cNvSpPr/>
          <p:nvPr/>
        </p:nvSpPr>
        <p:spPr bwMode="auto">
          <a:xfrm>
            <a:off x="911424" y="1267624"/>
            <a:ext cx="3732385" cy="810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C2F1ACC-4E0F-1E11-2F63-7A6E243C01D6}"/>
              </a:ext>
            </a:extLst>
          </p:cNvPr>
          <p:cNvSpPr/>
          <p:nvPr/>
        </p:nvSpPr>
        <p:spPr bwMode="auto">
          <a:xfrm>
            <a:off x="681904" y="2492896"/>
            <a:ext cx="2245744" cy="1063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860D0D5-1A54-0A45-7BB6-2AC4E8ED59CC}"/>
              </a:ext>
            </a:extLst>
          </p:cNvPr>
          <p:cNvSpPr/>
          <p:nvPr/>
        </p:nvSpPr>
        <p:spPr bwMode="auto">
          <a:xfrm>
            <a:off x="681904" y="3918708"/>
            <a:ext cx="2333333" cy="861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EC38DFB-C927-4FEA-C523-A6CBFC9A4435}"/>
              </a:ext>
            </a:extLst>
          </p:cNvPr>
          <p:cNvSpPr/>
          <p:nvPr/>
        </p:nvSpPr>
        <p:spPr bwMode="auto">
          <a:xfrm>
            <a:off x="681904" y="5253785"/>
            <a:ext cx="3247619" cy="861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53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  <p:bldP spid="20" grpId="0" animBg="1"/>
      <p:bldP spid="22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2023-11-23T03:22:58Z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