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7" r:id="rId4"/>
    <p:sldId id="376" r:id="rId5"/>
    <p:sldId id="374" r:id="rId6"/>
    <p:sldId id="373" r:id="rId7"/>
    <p:sldId id="372" r:id="rId8"/>
    <p:sldId id="371" r:id="rId9"/>
    <p:sldId id="368" r:id="rId10"/>
    <p:sldId id="367" r:id="rId11"/>
    <p:sldId id="366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C03E86C-27AE-9A3D-60F4-DC27C0E9CE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362200"/>
            <a:ext cx="6962775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F8B32-F8AF-BCED-56C6-066DB53110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18"/>
          <a:stretch/>
        </p:blipFill>
        <p:spPr>
          <a:xfrm>
            <a:off x="623392" y="1772816"/>
            <a:ext cx="10800000" cy="2485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66D4A7E-208D-447B-F5A6-C538529257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717032"/>
            <a:ext cx="4223872" cy="256634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CCCD198-962A-B727-BD71-D3938C87AD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16" b="64588"/>
          <a:stretch/>
        </p:blipFill>
        <p:spPr>
          <a:xfrm>
            <a:off x="2905436" y="147493"/>
            <a:ext cx="6381128" cy="1520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3162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D05E228F-A141-D3DF-6503-918025E382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305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586D663-2E19-935C-48BB-E6FB7294EA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4064" y="3827756"/>
            <a:ext cx="4223872" cy="256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56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F2A87C-A75D-C84E-21F8-4AC432A10A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9EF0A0-3D9C-AB94-20DE-7B04E05B31A8}"/>
              </a:ext>
            </a:extLst>
          </p:cNvPr>
          <p:cNvSpPr/>
          <p:nvPr/>
        </p:nvSpPr>
        <p:spPr bwMode="auto">
          <a:xfrm>
            <a:off x="681904" y="2840734"/>
            <a:ext cx="6190476" cy="409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9834A2-6678-86AE-1424-E90C4CFB395B}"/>
              </a:ext>
            </a:extLst>
          </p:cNvPr>
          <p:cNvSpPr/>
          <p:nvPr/>
        </p:nvSpPr>
        <p:spPr bwMode="auto">
          <a:xfrm>
            <a:off x="681904" y="3603483"/>
            <a:ext cx="5733333" cy="409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F56618-F6F0-6F88-B2E7-A263F1B9F1AF}"/>
              </a:ext>
            </a:extLst>
          </p:cNvPr>
          <p:cNvSpPr/>
          <p:nvPr/>
        </p:nvSpPr>
        <p:spPr bwMode="auto">
          <a:xfrm>
            <a:off x="672000" y="4432972"/>
            <a:ext cx="6438476" cy="819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BFFF3B-E880-51BB-F1DA-E1759712537C}"/>
              </a:ext>
            </a:extLst>
          </p:cNvPr>
          <p:cNvSpPr/>
          <p:nvPr/>
        </p:nvSpPr>
        <p:spPr bwMode="auto">
          <a:xfrm>
            <a:off x="681904" y="5653370"/>
            <a:ext cx="6647619" cy="400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AF8C166-DC05-05B9-E25F-081A644EBF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/>
        </p:blipFill>
        <p:spPr>
          <a:xfrm>
            <a:off x="7365740" y="3429000"/>
            <a:ext cx="4376628" cy="2844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313AB1F-DCA6-917A-7A27-70B94674E6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4791" y="3583033"/>
            <a:ext cx="4376626" cy="265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29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8D02F6-95ED-A2D3-930C-17CF2C8F27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3919E4-6308-F8FD-31EC-27894279D275}"/>
              </a:ext>
            </a:extLst>
          </p:cNvPr>
          <p:cNvSpPr/>
          <p:nvPr/>
        </p:nvSpPr>
        <p:spPr bwMode="auto">
          <a:xfrm>
            <a:off x="5022488" y="4446970"/>
            <a:ext cx="922577" cy="44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DEA383-1008-C957-6BFB-74CC7FF50303}"/>
              </a:ext>
            </a:extLst>
          </p:cNvPr>
          <p:cNvSpPr/>
          <p:nvPr/>
        </p:nvSpPr>
        <p:spPr bwMode="auto">
          <a:xfrm>
            <a:off x="2875555" y="6093916"/>
            <a:ext cx="896711" cy="44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49FA5-E478-82C8-7DD1-9EB5852983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8920E7-6594-DD3D-B97D-79A4053BAB36}"/>
              </a:ext>
            </a:extLst>
          </p:cNvPr>
          <p:cNvSpPr/>
          <p:nvPr/>
        </p:nvSpPr>
        <p:spPr bwMode="auto">
          <a:xfrm>
            <a:off x="6577142" y="3918384"/>
            <a:ext cx="1076190" cy="495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40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81F518-108D-1352-9E06-663D373FFA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1797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70CFC97-CB42-3872-5CF6-5D0B10F566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32"/>
          <a:stretch/>
        </p:blipFill>
        <p:spPr>
          <a:xfrm>
            <a:off x="3167915" y="1876921"/>
            <a:ext cx="7176200" cy="496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5ACF653-8484-677B-788F-AF852F8BC9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2080343"/>
            <a:ext cx="7106876" cy="455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904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7AC017-C3A7-8C26-7EA7-2FA7085A20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4159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35E1EB-E2E0-04C1-908D-056148E6BCD5}"/>
              </a:ext>
            </a:extLst>
          </p:cNvPr>
          <p:cNvSpPr/>
          <p:nvPr/>
        </p:nvSpPr>
        <p:spPr bwMode="auto">
          <a:xfrm>
            <a:off x="7219809" y="1952868"/>
            <a:ext cx="857142" cy="381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01F745-4E4D-26A9-BF0F-7AB22FC603DF}"/>
              </a:ext>
            </a:extLst>
          </p:cNvPr>
          <p:cNvSpPr/>
          <p:nvPr/>
        </p:nvSpPr>
        <p:spPr bwMode="auto">
          <a:xfrm>
            <a:off x="3479712" y="4385516"/>
            <a:ext cx="1006763" cy="420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CFAF571-F7F8-D96D-E4B5-11C9D2BFE0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32"/>
          <a:stretch/>
        </p:blipFill>
        <p:spPr>
          <a:xfrm>
            <a:off x="7429967" y="3737323"/>
            <a:ext cx="4364720" cy="3018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9702071-78CC-C18D-A123-06698F87BB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3861048"/>
            <a:ext cx="4322556" cy="277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32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A96A9-0CA3-982B-74CB-49DB04EB5D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8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911A83-C32B-27AF-5E05-84D92508B382}"/>
              </a:ext>
            </a:extLst>
          </p:cNvPr>
          <p:cNvSpPr/>
          <p:nvPr/>
        </p:nvSpPr>
        <p:spPr bwMode="auto">
          <a:xfrm>
            <a:off x="5348571" y="1314967"/>
            <a:ext cx="476190" cy="24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22F33D-5DE3-5877-E6D2-9EC68A9B7908}"/>
              </a:ext>
            </a:extLst>
          </p:cNvPr>
          <p:cNvSpPr/>
          <p:nvPr/>
        </p:nvSpPr>
        <p:spPr bwMode="auto">
          <a:xfrm>
            <a:off x="8243809" y="2181913"/>
            <a:ext cx="809523" cy="371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84490E-D7D1-070D-3C8E-E99E7E71C26A}"/>
              </a:ext>
            </a:extLst>
          </p:cNvPr>
          <p:cNvSpPr/>
          <p:nvPr/>
        </p:nvSpPr>
        <p:spPr bwMode="auto">
          <a:xfrm>
            <a:off x="8415238" y="3086966"/>
            <a:ext cx="1304761" cy="381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01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FB24B6-07D4-517F-B69E-D35DC2BD70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4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85635-9649-556C-4B6B-349B9D5D2B60}"/>
              </a:ext>
            </a:extLst>
          </p:cNvPr>
          <p:cNvSpPr/>
          <p:nvPr/>
        </p:nvSpPr>
        <p:spPr bwMode="auto">
          <a:xfrm>
            <a:off x="1257300" y="2057400"/>
            <a:ext cx="6206852" cy="470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4026A7-053B-2463-16DA-F591B1DC1F79}"/>
              </a:ext>
            </a:extLst>
          </p:cNvPr>
          <p:cNvSpPr/>
          <p:nvPr/>
        </p:nvSpPr>
        <p:spPr bwMode="auto">
          <a:xfrm>
            <a:off x="720000" y="2957036"/>
            <a:ext cx="3431784" cy="471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D92213F-4895-3833-1CF4-6E71004B7040}"/>
              </a:ext>
            </a:extLst>
          </p:cNvPr>
          <p:cNvSpPr/>
          <p:nvPr/>
        </p:nvSpPr>
        <p:spPr bwMode="auto">
          <a:xfrm>
            <a:off x="7464152" y="2037037"/>
            <a:ext cx="2980346" cy="470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3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D8DF49-13D1-0C89-56EB-6451F62554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448" y="908720"/>
            <a:ext cx="9985104" cy="1594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251A5C1-AEE0-E70D-4FA7-CB1139B770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/>
        </p:blipFill>
        <p:spPr>
          <a:xfrm>
            <a:off x="2834623" y="2501288"/>
            <a:ext cx="6816752" cy="2837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EC9A5F1-999E-5F7B-F0F7-88386E1B78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2634210"/>
            <a:ext cx="6788426" cy="260951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77C48E7-8C03-72E1-FBDC-AD4AC65657C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5336324"/>
            <a:ext cx="9985104" cy="1521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499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E14006-611A-448C-37E7-FFB0B48D93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6ECEF8-7454-178F-3DDA-56EB01120404}"/>
              </a:ext>
            </a:extLst>
          </p:cNvPr>
          <p:cNvSpPr/>
          <p:nvPr/>
        </p:nvSpPr>
        <p:spPr bwMode="auto">
          <a:xfrm>
            <a:off x="1272380" y="2821713"/>
            <a:ext cx="4076190" cy="409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C765F6-86EF-39E7-834F-C9BB6F78DD9B}"/>
              </a:ext>
            </a:extLst>
          </p:cNvPr>
          <p:cNvSpPr/>
          <p:nvPr/>
        </p:nvSpPr>
        <p:spPr bwMode="auto">
          <a:xfrm>
            <a:off x="983432" y="3584481"/>
            <a:ext cx="9222281" cy="1306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60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2023-11-23T05:36:42Z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