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B94B6B-2C8D-9280-83A7-4BDDCE410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100387"/>
            <a:ext cx="56959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FD748-A583-00E8-8A81-83D158EE9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8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40E8C-E046-2993-3366-40123392DFBC}"/>
              </a:ext>
            </a:extLst>
          </p:cNvPr>
          <p:cNvSpPr/>
          <p:nvPr/>
        </p:nvSpPr>
        <p:spPr bwMode="auto">
          <a:xfrm>
            <a:off x="1199456" y="3429001"/>
            <a:ext cx="5006110" cy="80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A8BC92-B841-0D31-2AA2-FFB70E94A1D1}"/>
              </a:ext>
            </a:extLst>
          </p:cNvPr>
          <p:cNvSpPr/>
          <p:nvPr/>
        </p:nvSpPr>
        <p:spPr bwMode="auto">
          <a:xfrm>
            <a:off x="1343472" y="4585658"/>
            <a:ext cx="4862094" cy="74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E73B0A-5157-A3DE-44D4-F7DD25D697BE}"/>
              </a:ext>
            </a:extLst>
          </p:cNvPr>
          <p:cNvSpPr/>
          <p:nvPr/>
        </p:nvSpPr>
        <p:spPr bwMode="auto">
          <a:xfrm>
            <a:off x="1515914" y="5686146"/>
            <a:ext cx="3058808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5D0F18-EE0B-5CDB-3053-CB2FF0625A5B}"/>
              </a:ext>
            </a:extLst>
          </p:cNvPr>
          <p:cNvSpPr/>
          <p:nvPr/>
        </p:nvSpPr>
        <p:spPr bwMode="auto">
          <a:xfrm>
            <a:off x="1539323" y="6341756"/>
            <a:ext cx="6515573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0BD12-2C61-8348-50FD-4391960E88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1343472" y="1124744"/>
            <a:ext cx="4655920" cy="124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3FC2DB-70B4-EE55-D93A-AF219D16C1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1343472" y="2321413"/>
            <a:ext cx="8868469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197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FC2DB-70B4-EE55-D93A-AF219D16C1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 r="19082"/>
          <a:stretch/>
        </p:blipFill>
        <p:spPr>
          <a:xfrm>
            <a:off x="1026375" y="1240531"/>
            <a:ext cx="7176200" cy="243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3C443-7CA7-5A7C-F1CC-47AD12C12D0A}"/>
              </a:ext>
            </a:extLst>
          </p:cNvPr>
          <p:cNvSpPr/>
          <p:nvPr/>
        </p:nvSpPr>
        <p:spPr bwMode="auto">
          <a:xfrm>
            <a:off x="1816246" y="1312540"/>
            <a:ext cx="4598465" cy="85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9D4317-AED4-DF1A-17BF-0ED459FBB8FD}"/>
              </a:ext>
            </a:extLst>
          </p:cNvPr>
          <p:cNvSpPr/>
          <p:nvPr/>
        </p:nvSpPr>
        <p:spPr bwMode="auto">
          <a:xfrm>
            <a:off x="1824067" y="2544652"/>
            <a:ext cx="4481157" cy="25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0C20A8-B986-4708-DAC8-6A926695964A}"/>
              </a:ext>
            </a:extLst>
          </p:cNvPr>
          <p:cNvSpPr/>
          <p:nvPr/>
        </p:nvSpPr>
        <p:spPr bwMode="auto">
          <a:xfrm>
            <a:off x="1847528" y="3178565"/>
            <a:ext cx="6427054" cy="50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5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3C2DE-D207-7841-3772-8C3476EEB1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2423592" y="524421"/>
            <a:ext cx="6888168" cy="176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A4F7A3-6925-C75D-F29F-403A86E720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48" b="83748"/>
          <a:stretch/>
        </p:blipFill>
        <p:spPr>
          <a:xfrm>
            <a:off x="1285286" y="2060848"/>
            <a:ext cx="936104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915963D-C2B1-91A1-0D4A-185F5A2050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-1250" r="5210" b="-1"/>
          <a:stretch/>
        </p:blipFill>
        <p:spPr>
          <a:xfrm>
            <a:off x="2549544" y="2060848"/>
            <a:ext cx="7092912" cy="460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67B14-71C4-0A69-4118-905931C18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9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87064-14F7-43FB-60AA-8885A7C9122D}"/>
              </a:ext>
            </a:extLst>
          </p:cNvPr>
          <p:cNvSpPr/>
          <p:nvPr/>
        </p:nvSpPr>
        <p:spPr bwMode="auto">
          <a:xfrm>
            <a:off x="3234285" y="2060965"/>
            <a:ext cx="1876190" cy="362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545DAE-E504-B983-B508-4F72F44D4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-1250" r="5210" b="-1"/>
          <a:stretch/>
        </p:blipFill>
        <p:spPr>
          <a:xfrm>
            <a:off x="3214207" y="2780928"/>
            <a:ext cx="5763586" cy="374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10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C635E-2255-B7ED-C720-3598E0CC9B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75539"/>
            <a:ext cx="10800000" cy="490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C81E3-F31D-A326-3E4E-545AA0668A7D}"/>
              </a:ext>
            </a:extLst>
          </p:cNvPr>
          <p:cNvSpPr/>
          <p:nvPr/>
        </p:nvSpPr>
        <p:spPr bwMode="auto">
          <a:xfrm>
            <a:off x="1782979" y="2176067"/>
            <a:ext cx="828571" cy="3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CE3B0-068C-0FF1-6937-237C1E6C5EF7}"/>
              </a:ext>
            </a:extLst>
          </p:cNvPr>
          <p:cNvSpPr/>
          <p:nvPr/>
        </p:nvSpPr>
        <p:spPr bwMode="auto">
          <a:xfrm>
            <a:off x="992502" y="3861049"/>
            <a:ext cx="7479761" cy="101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6916BA-1DDB-B6DF-F110-984CF340DC5C}"/>
              </a:ext>
            </a:extLst>
          </p:cNvPr>
          <p:cNvSpPr/>
          <p:nvPr/>
        </p:nvSpPr>
        <p:spPr bwMode="auto">
          <a:xfrm>
            <a:off x="1011550" y="5229200"/>
            <a:ext cx="688465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E617CD-F949-66EF-C9F2-230435CA76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2" t="-1250" r="5210" b="-1"/>
          <a:stretch/>
        </p:blipFill>
        <p:spPr>
          <a:xfrm>
            <a:off x="8472264" y="3062887"/>
            <a:ext cx="3605416" cy="2342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949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8CA74-E0A9-DC6B-87E3-EF525603C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8FFF9-1525-8B29-17CB-4DB91BFDAE92}"/>
              </a:ext>
            </a:extLst>
          </p:cNvPr>
          <p:cNvSpPr/>
          <p:nvPr/>
        </p:nvSpPr>
        <p:spPr bwMode="auto">
          <a:xfrm>
            <a:off x="1710476" y="4175278"/>
            <a:ext cx="6485714" cy="41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0DAB41-4F00-549F-73B3-1A08F8F88245}"/>
              </a:ext>
            </a:extLst>
          </p:cNvPr>
          <p:cNvSpPr/>
          <p:nvPr/>
        </p:nvSpPr>
        <p:spPr bwMode="auto">
          <a:xfrm>
            <a:off x="1739047" y="5033299"/>
            <a:ext cx="5990476" cy="4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3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6BC06-DE72-7169-7B7E-70539EA9E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F2508B-0371-B9E1-88FE-C57FA22BE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7" r="15552"/>
          <a:stretch/>
        </p:blipFill>
        <p:spPr>
          <a:xfrm>
            <a:off x="2063552" y="2050598"/>
            <a:ext cx="8064896" cy="193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256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06253-AFF6-7A8E-0F5C-777899DE7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5702B4-D538-1EA7-DD98-0476F7FBD605}"/>
              </a:ext>
            </a:extLst>
          </p:cNvPr>
          <p:cNvSpPr/>
          <p:nvPr/>
        </p:nvSpPr>
        <p:spPr bwMode="auto">
          <a:xfrm>
            <a:off x="681904" y="1988840"/>
            <a:ext cx="4189960" cy="125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158CBC-33C3-1BDF-2C0D-06C5575FB5E0}"/>
              </a:ext>
            </a:extLst>
          </p:cNvPr>
          <p:cNvSpPr/>
          <p:nvPr/>
        </p:nvSpPr>
        <p:spPr bwMode="auto">
          <a:xfrm>
            <a:off x="681904" y="3610361"/>
            <a:ext cx="3361904" cy="342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751F75-A85F-2404-A3D5-34C66D80B0EF}"/>
              </a:ext>
            </a:extLst>
          </p:cNvPr>
          <p:cNvSpPr/>
          <p:nvPr/>
        </p:nvSpPr>
        <p:spPr bwMode="auto">
          <a:xfrm>
            <a:off x="681904" y="4477115"/>
            <a:ext cx="2257142" cy="342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FC06BB-E082-818A-4E89-0BB4F587BEB3}"/>
              </a:ext>
            </a:extLst>
          </p:cNvPr>
          <p:cNvSpPr/>
          <p:nvPr/>
        </p:nvSpPr>
        <p:spPr bwMode="auto">
          <a:xfrm>
            <a:off x="672000" y="5296245"/>
            <a:ext cx="8736368" cy="54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9114EB-20E5-F0FD-03C8-9208756978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7" r="15552"/>
          <a:stretch/>
        </p:blipFill>
        <p:spPr>
          <a:xfrm>
            <a:off x="5363888" y="2994751"/>
            <a:ext cx="6108112" cy="146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336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8FC3E-1E8C-AD2D-B8AB-E06D5AEA9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231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78257-A663-DFEC-D7AA-106197592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5CCFD-15D4-B0CA-5262-29A689D95605}"/>
              </a:ext>
            </a:extLst>
          </p:cNvPr>
          <p:cNvSpPr/>
          <p:nvPr/>
        </p:nvSpPr>
        <p:spPr bwMode="auto">
          <a:xfrm>
            <a:off x="681904" y="1196753"/>
            <a:ext cx="586666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5C5E0-DE6C-EB67-FD31-5FDBC1423B80}"/>
              </a:ext>
            </a:extLst>
          </p:cNvPr>
          <p:cNvSpPr/>
          <p:nvPr/>
        </p:nvSpPr>
        <p:spPr bwMode="auto">
          <a:xfrm>
            <a:off x="681904" y="2583281"/>
            <a:ext cx="4209523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D013B1-416C-F6FD-A3FF-056C0E8C0250}"/>
              </a:ext>
            </a:extLst>
          </p:cNvPr>
          <p:cNvSpPr/>
          <p:nvPr/>
        </p:nvSpPr>
        <p:spPr bwMode="auto">
          <a:xfrm>
            <a:off x="681904" y="3355553"/>
            <a:ext cx="5057142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4B0C28-2FAB-24AF-849D-5A2D802B7F5D}"/>
              </a:ext>
            </a:extLst>
          </p:cNvPr>
          <p:cNvSpPr/>
          <p:nvPr/>
        </p:nvSpPr>
        <p:spPr bwMode="auto">
          <a:xfrm>
            <a:off x="681904" y="4185029"/>
            <a:ext cx="3580952" cy="3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8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2023-11-24T06:23:14Z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