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219E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71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428" y="2362333"/>
            <a:ext cx="6057143" cy="21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112A5C-DD4A-9768-B1D3-0199D470DF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9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03F0FE-AB7A-63C2-18B9-945664289A47}"/>
              </a:ext>
            </a:extLst>
          </p:cNvPr>
          <p:cNvSpPr/>
          <p:nvPr/>
        </p:nvSpPr>
        <p:spPr bwMode="auto">
          <a:xfrm>
            <a:off x="681904" y="1525270"/>
            <a:ext cx="5095238" cy="372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673A3C-9606-9A31-88C0-54151DC8E708}"/>
              </a:ext>
            </a:extLst>
          </p:cNvPr>
          <p:cNvSpPr/>
          <p:nvPr/>
        </p:nvSpPr>
        <p:spPr bwMode="auto">
          <a:xfrm>
            <a:off x="681904" y="2517342"/>
            <a:ext cx="7142288" cy="429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34678B-D34F-BD82-BF2C-E00A781AAA07}"/>
              </a:ext>
            </a:extLst>
          </p:cNvPr>
          <p:cNvSpPr/>
          <p:nvPr/>
        </p:nvSpPr>
        <p:spPr bwMode="auto">
          <a:xfrm>
            <a:off x="681904" y="3548361"/>
            <a:ext cx="1957712" cy="524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12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D6BCF-E6E4-72D5-7EA4-D37B3330B7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838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AC1D91-91A8-0CD7-7DA3-71DC40FB9F07}"/>
              </a:ext>
            </a:extLst>
          </p:cNvPr>
          <p:cNvSpPr/>
          <p:nvPr/>
        </p:nvSpPr>
        <p:spPr bwMode="auto">
          <a:xfrm>
            <a:off x="6918114" y="4817748"/>
            <a:ext cx="319558" cy="35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516D1D-3E62-E982-16EB-B73A6B8296D5}"/>
              </a:ext>
            </a:extLst>
          </p:cNvPr>
          <p:cNvSpPr/>
          <p:nvPr/>
        </p:nvSpPr>
        <p:spPr bwMode="auto">
          <a:xfrm>
            <a:off x="2537830" y="4911280"/>
            <a:ext cx="787204" cy="342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BFB70D-2758-2BC3-1D0B-98E12EA32276}"/>
              </a:ext>
            </a:extLst>
          </p:cNvPr>
          <p:cNvSpPr/>
          <p:nvPr/>
        </p:nvSpPr>
        <p:spPr bwMode="auto">
          <a:xfrm>
            <a:off x="5141059" y="5363350"/>
            <a:ext cx="763821" cy="342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85FE43-E4C7-C207-835B-FBA434B76814}"/>
              </a:ext>
            </a:extLst>
          </p:cNvPr>
          <p:cNvSpPr/>
          <p:nvPr/>
        </p:nvSpPr>
        <p:spPr bwMode="auto">
          <a:xfrm>
            <a:off x="9014726" y="5503648"/>
            <a:ext cx="771615" cy="342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94D266-C633-0A2C-70A2-46F3E4DEE45B}"/>
              </a:ext>
            </a:extLst>
          </p:cNvPr>
          <p:cNvSpPr/>
          <p:nvPr/>
        </p:nvSpPr>
        <p:spPr bwMode="auto">
          <a:xfrm>
            <a:off x="5148853" y="5792038"/>
            <a:ext cx="779409" cy="35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8019CF-30A4-D64A-857C-16ECFD47E3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65432C-0156-84DF-2337-04B2F6B5CAD2}"/>
              </a:ext>
            </a:extLst>
          </p:cNvPr>
          <p:cNvSpPr/>
          <p:nvPr/>
        </p:nvSpPr>
        <p:spPr bwMode="auto">
          <a:xfrm>
            <a:off x="5129523" y="1296194"/>
            <a:ext cx="419047" cy="44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45E541-ABE0-455F-AC5E-97F6DEF798D7}"/>
              </a:ext>
            </a:extLst>
          </p:cNvPr>
          <p:cNvSpPr/>
          <p:nvPr/>
        </p:nvSpPr>
        <p:spPr bwMode="auto">
          <a:xfrm>
            <a:off x="8748571" y="2373662"/>
            <a:ext cx="419047" cy="45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678177-BB65-1D76-C371-52C116083F5C}"/>
              </a:ext>
            </a:extLst>
          </p:cNvPr>
          <p:cNvSpPr/>
          <p:nvPr/>
        </p:nvSpPr>
        <p:spPr bwMode="auto">
          <a:xfrm>
            <a:off x="3662857" y="3536946"/>
            <a:ext cx="247619" cy="352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17AF7E-4CF9-A551-4D1C-9764FAD21CCD}"/>
              </a:ext>
            </a:extLst>
          </p:cNvPr>
          <p:cNvSpPr/>
          <p:nvPr/>
        </p:nvSpPr>
        <p:spPr bwMode="auto">
          <a:xfrm>
            <a:off x="6529523" y="4576274"/>
            <a:ext cx="428571" cy="40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BAE3AB-F506-192D-F397-8E43242CBF6B}"/>
              </a:ext>
            </a:extLst>
          </p:cNvPr>
          <p:cNvSpPr/>
          <p:nvPr/>
        </p:nvSpPr>
        <p:spPr bwMode="auto">
          <a:xfrm>
            <a:off x="4583832" y="5517232"/>
            <a:ext cx="612357" cy="622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5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C6737-7EE1-5E3A-53DE-FBBC1F2DAB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496" y="764704"/>
            <a:ext cx="9121008" cy="466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B25810-C3EB-DB2F-B5A9-2B77D20283A5}"/>
              </a:ext>
            </a:extLst>
          </p:cNvPr>
          <p:cNvSpPr/>
          <p:nvPr/>
        </p:nvSpPr>
        <p:spPr bwMode="auto">
          <a:xfrm>
            <a:off x="7104112" y="4725144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477B13A-59FD-DFF6-65CE-D645392594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8" r="79559" b="52320"/>
          <a:stretch/>
        </p:blipFill>
        <p:spPr>
          <a:xfrm>
            <a:off x="2847348" y="5389622"/>
            <a:ext cx="1631584" cy="133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477B13A-59FD-DFF6-65CE-D645392594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4" t="8385" r="30220" b="55594"/>
          <a:stretch/>
        </p:blipFill>
        <p:spPr>
          <a:xfrm>
            <a:off x="4608524" y="5435944"/>
            <a:ext cx="1702984" cy="117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477B13A-59FD-DFF6-65CE-D645392594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42" r="76892" b="3200"/>
          <a:stretch/>
        </p:blipFill>
        <p:spPr>
          <a:xfrm>
            <a:off x="6816080" y="5442840"/>
            <a:ext cx="1844456" cy="1224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477B13A-59FD-DFF6-65CE-D645392594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4" t="57504" r="30220" b="3200"/>
          <a:stretch/>
        </p:blipFill>
        <p:spPr>
          <a:xfrm>
            <a:off x="9018316" y="5372851"/>
            <a:ext cx="1702984" cy="127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294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A03B0F-60F4-859C-3341-26498D1297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2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D9F728-D981-153A-ABF9-876029544458}"/>
              </a:ext>
            </a:extLst>
          </p:cNvPr>
          <p:cNvSpPr/>
          <p:nvPr/>
        </p:nvSpPr>
        <p:spPr bwMode="auto">
          <a:xfrm>
            <a:off x="1642202" y="2157000"/>
            <a:ext cx="277410" cy="3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86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E75B4-BA74-F8A4-D1AA-D3339B82F8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46"/>
          <a:stretch/>
        </p:blipFill>
        <p:spPr>
          <a:xfrm>
            <a:off x="720000" y="972000"/>
            <a:ext cx="7827692" cy="1448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420872"/>
            <a:ext cx="6143194" cy="4077378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423592" y="3933056"/>
            <a:ext cx="3528392" cy="1152128"/>
          </a:xfrm>
          <a:prstGeom prst="line">
            <a:avLst/>
          </a:prstGeom>
          <a:ln>
            <a:solidFill>
              <a:srgbClr val="F521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071675" y="3789040"/>
            <a:ext cx="3498256" cy="1080120"/>
          </a:xfrm>
          <a:prstGeom prst="line">
            <a:avLst/>
          </a:prstGeom>
          <a:ln>
            <a:solidFill>
              <a:srgbClr val="F521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187788" y="3789040"/>
            <a:ext cx="1633015" cy="1296144"/>
          </a:xfrm>
          <a:prstGeom prst="line">
            <a:avLst/>
          </a:prstGeom>
          <a:ln>
            <a:solidFill>
              <a:srgbClr val="F521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2603754" y="3933056"/>
            <a:ext cx="4788391" cy="936104"/>
          </a:xfrm>
          <a:prstGeom prst="line">
            <a:avLst/>
          </a:prstGeom>
          <a:ln>
            <a:solidFill>
              <a:srgbClr val="F521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93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1978C-07F8-6796-781A-F5E60995E3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3119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9A5709B-F2DB-4C61-BC34-2B1411A0EC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35" t="1" r="10962" b="36230"/>
          <a:stretch/>
        </p:blipFill>
        <p:spPr>
          <a:xfrm>
            <a:off x="4583832" y="3573016"/>
            <a:ext cx="2808312" cy="3168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458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5709B-F2DB-4C61-BC34-2B1411A0EC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22D5FD-3139-00CC-0D3B-ECD14D3259CB}"/>
              </a:ext>
            </a:extLst>
          </p:cNvPr>
          <p:cNvSpPr/>
          <p:nvPr/>
        </p:nvSpPr>
        <p:spPr bwMode="auto">
          <a:xfrm>
            <a:off x="681904" y="1420253"/>
            <a:ext cx="4380952" cy="38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E9DAC2-C9FB-0BDB-B68C-F86D57361A16}"/>
              </a:ext>
            </a:extLst>
          </p:cNvPr>
          <p:cNvSpPr/>
          <p:nvPr/>
        </p:nvSpPr>
        <p:spPr bwMode="auto">
          <a:xfrm>
            <a:off x="681904" y="2431209"/>
            <a:ext cx="4609523" cy="38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025952-0D81-BAD6-A6CC-2A136C29E6DF}"/>
              </a:ext>
            </a:extLst>
          </p:cNvPr>
          <p:cNvSpPr/>
          <p:nvPr/>
        </p:nvSpPr>
        <p:spPr bwMode="auto">
          <a:xfrm>
            <a:off x="681904" y="3470776"/>
            <a:ext cx="2600000" cy="352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45F18A-8415-EC10-00B1-F2618E334636}"/>
              </a:ext>
            </a:extLst>
          </p:cNvPr>
          <p:cNvSpPr/>
          <p:nvPr/>
        </p:nvSpPr>
        <p:spPr bwMode="auto">
          <a:xfrm>
            <a:off x="681904" y="4434044"/>
            <a:ext cx="9542857" cy="429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8B869B-AFFA-B158-F91C-8637F595CE24}"/>
              </a:ext>
            </a:extLst>
          </p:cNvPr>
          <p:cNvSpPr/>
          <p:nvPr/>
        </p:nvSpPr>
        <p:spPr bwMode="auto">
          <a:xfrm>
            <a:off x="681903" y="5464074"/>
            <a:ext cx="9542857" cy="419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93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BAC96-0B50-33A1-AA11-1C8F103D71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9587830" cy="5308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E112A5C-DD4A-9768-B1D3-0199D470DF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2" r="10962" b="9959"/>
          <a:stretch/>
        </p:blipFill>
        <p:spPr>
          <a:xfrm>
            <a:off x="10344472" y="2996952"/>
            <a:ext cx="1734368" cy="211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417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2023-11-22T15:01:23Z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