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74" r:id="rId4"/>
    <p:sldId id="373" r:id="rId5"/>
    <p:sldId id="372" r:id="rId6"/>
    <p:sldId id="371" r:id="rId7"/>
    <p:sldId id="370" r:id="rId8"/>
    <p:sldId id="369" r:id="rId9"/>
    <p:sldId id="368" r:id="rId10"/>
    <p:sldId id="367" r:id="rId11"/>
    <p:sldId id="365" r:id="rId12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100" d="100"/>
          <a:sy n="100" d="100"/>
        </p:scale>
        <p:origin x="318" y="9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628659D3-2A7A-6C35-6BCE-DCC72FF7DA0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0100" y="3086100"/>
            <a:ext cx="2971800" cy="6858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5E21DE1-AC59-8F34-FEF2-A3A14DA7590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943"/>
          <a:stretch/>
        </p:blipFill>
        <p:spPr>
          <a:xfrm>
            <a:off x="767408" y="1772816"/>
            <a:ext cx="10800000" cy="25966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643584D8-6C84-5EF0-F5CA-EE0DCFC1E2B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0888"/>
          <a:stretch/>
        </p:blipFill>
        <p:spPr>
          <a:xfrm>
            <a:off x="6023992" y="3658841"/>
            <a:ext cx="4561104" cy="29117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279E8980-BD01-2C9B-0C34-21760DC5C74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999" b="67245"/>
          <a:stretch/>
        </p:blipFill>
        <p:spPr>
          <a:xfrm>
            <a:off x="2711624" y="188640"/>
            <a:ext cx="6480120" cy="14401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9784533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6D7D5CE-02AE-FF5C-56BD-5114895A82F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944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1416B99A-A680-F381-D429-980265F389E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0888"/>
          <a:stretch/>
        </p:blipFill>
        <p:spPr>
          <a:xfrm>
            <a:off x="7248128" y="3356992"/>
            <a:ext cx="4561104" cy="29117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562ED3B5-F3A4-C970-F367-7168A00BFAED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888"/>
          <a:stretch/>
        </p:blipFill>
        <p:spPr>
          <a:xfrm>
            <a:off x="672000" y="2636912"/>
            <a:ext cx="6168088" cy="37619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D50C207-B1C0-F6AC-3DD4-FEBD3A38E8CF}"/>
              </a:ext>
            </a:extLst>
          </p:cNvPr>
          <p:cNvSpPr/>
          <p:nvPr/>
        </p:nvSpPr>
        <p:spPr bwMode="auto">
          <a:xfrm>
            <a:off x="633904" y="2884535"/>
            <a:ext cx="6326192" cy="4476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08C64CA-4D5B-C6EE-8ED6-FC5401B98E91}"/>
              </a:ext>
            </a:extLst>
          </p:cNvPr>
          <p:cNvSpPr/>
          <p:nvPr/>
        </p:nvSpPr>
        <p:spPr bwMode="auto">
          <a:xfrm>
            <a:off x="633904" y="3770266"/>
            <a:ext cx="3085832" cy="8952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D2F6738-1EF4-04D6-15D5-58647F5F92EA}"/>
              </a:ext>
            </a:extLst>
          </p:cNvPr>
          <p:cNvSpPr/>
          <p:nvPr/>
        </p:nvSpPr>
        <p:spPr bwMode="auto">
          <a:xfrm>
            <a:off x="1605333" y="5103623"/>
            <a:ext cx="1190476" cy="3142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6248F1A-95A5-2714-CE15-FB48A525B211}"/>
              </a:ext>
            </a:extLst>
          </p:cNvPr>
          <p:cNvSpPr/>
          <p:nvPr/>
        </p:nvSpPr>
        <p:spPr bwMode="auto">
          <a:xfrm>
            <a:off x="633904" y="5856018"/>
            <a:ext cx="6206184" cy="4744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4918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D96EE17-8C26-02CE-91E0-91BFB7F516B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80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B12C698-CB94-03A5-C2F1-379A17072C12}"/>
              </a:ext>
            </a:extLst>
          </p:cNvPr>
          <p:cNvSpPr/>
          <p:nvPr/>
        </p:nvSpPr>
        <p:spPr bwMode="auto">
          <a:xfrm>
            <a:off x="1333333" y="4803111"/>
            <a:ext cx="3057777" cy="3822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716F7D5-D9B2-B160-D0E8-26E7FEEED301}"/>
              </a:ext>
            </a:extLst>
          </p:cNvPr>
          <p:cNvSpPr/>
          <p:nvPr/>
        </p:nvSpPr>
        <p:spPr bwMode="auto">
          <a:xfrm>
            <a:off x="6124444" y="5078666"/>
            <a:ext cx="2186666" cy="3822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4345F61-C1D4-7E5C-D482-15C59FC57049}"/>
              </a:ext>
            </a:extLst>
          </p:cNvPr>
          <p:cNvSpPr/>
          <p:nvPr/>
        </p:nvSpPr>
        <p:spPr bwMode="auto">
          <a:xfrm>
            <a:off x="2400000" y="5517233"/>
            <a:ext cx="1319736" cy="10081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B29B1BB2-668C-2EED-B610-72603185B18E}"/>
              </a:ext>
            </a:extLst>
          </p:cNvPr>
          <p:cNvSpPr/>
          <p:nvPr/>
        </p:nvSpPr>
        <p:spPr bwMode="auto">
          <a:xfrm>
            <a:off x="7191110" y="5886000"/>
            <a:ext cx="1281155" cy="8459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9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3F67A1E-9BE0-CF6E-03DF-44692FFF275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571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E3921D2-EC3C-E290-FBE5-7F3109623B3E}"/>
              </a:ext>
            </a:extLst>
          </p:cNvPr>
          <p:cNvSpPr/>
          <p:nvPr/>
        </p:nvSpPr>
        <p:spPr bwMode="auto">
          <a:xfrm>
            <a:off x="479377" y="2629142"/>
            <a:ext cx="3593004" cy="8285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2DB0B59C-B3E4-301C-688F-D6258327EF3D}"/>
              </a:ext>
            </a:extLst>
          </p:cNvPr>
          <p:cNvSpPr/>
          <p:nvPr/>
        </p:nvSpPr>
        <p:spPr bwMode="auto">
          <a:xfrm>
            <a:off x="5807968" y="2552667"/>
            <a:ext cx="3178697" cy="9050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C3FA791C-62DA-9EEE-A441-D950B373A281}"/>
              </a:ext>
            </a:extLst>
          </p:cNvPr>
          <p:cNvSpPr/>
          <p:nvPr/>
        </p:nvSpPr>
        <p:spPr bwMode="auto">
          <a:xfrm>
            <a:off x="1872380" y="3933057"/>
            <a:ext cx="1487316" cy="9361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C103CBFD-C1FA-CAF5-D695-4BD41F691387}"/>
              </a:ext>
            </a:extLst>
          </p:cNvPr>
          <p:cNvSpPr/>
          <p:nvPr/>
        </p:nvSpPr>
        <p:spPr bwMode="auto">
          <a:xfrm>
            <a:off x="7043809" y="3933057"/>
            <a:ext cx="1428455" cy="9361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45114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1" grpId="0" animBg="1"/>
      <p:bldP spid="15" grpId="0" animBg="1"/>
      <p:bldP spid="1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948EA68-D1FF-BDEF-C5FB-648F5E17AF1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033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BF2E11E-9483-ED6D-85F9-D0752C9BF807}"/>
              </a:ext>
            </a:extLst>
          </p:cNvPr>
          <p:cNvSpPr/>
          <p:nvPr/>
        </p:nvSpPr>
        <p:spPr bwMode="auto">
          <a:xfrm>
            <a:off x="8328248" y="4081366"/>
            <a:ext cx="2115559" cy="4673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B7A1BCE-0A8F-67B1-A9B4-A82177686D48}"/>
              </a:ext>
            </a:extLst>
          </p:cNvPr>
          <p:cNvSpPr/>
          <p:nvPr/>
        </p:nvSpPr>
        <p:spPr bwMode="auto">
          <a:xfrm>
            <a:off x="8328248" y="5884035"/>
            <a:ext cx="2115559" cy="4673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2467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432C946-72FE-2B84-D716-3C41F4BC069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537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3648ED0-437F-49F3-2B3D-2B261E148B8D}"/>
              </a:ext>
            </a:extLst>
          </p:cNvPr>
          <p:cNvSpPr/>
          <p:nvPr/>
        </p:nvSpPr>
        <p:spPr bwMode="auto">
          <a:xfrm>
            <a:off x="7320136" y="2181966"/>
            <a:ext cx="2133196" cy="4668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280CCAD-1089-6A2C-3C12-BBF0A1434DE9}"/>
              </a:ext>
            </a:extLst>
          </p:cNvPr>
          <p:cNvSpPr/>
          <p:nvPr/>
        </p:nvSpPr>
        <p:spPr bwMode="auto">
          <a:xfrm>
            <a:off x="7443809" y="3982626"/>
            <a:ext cx="2009523" cy="4763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32681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36A8CB6-4D58-3ECD-4DC8-25CBB75A218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04740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C2DA234-B4DD-A4BA-447A-9B7305586CA8}"/>
              </a:ext>
            </a:extLst>
          </p:cNvPr>
          <p:cNvSpPr/>
          <p:nvPr/>
        </p:nvSpPr>
        <p:spPr bwMode="auto">
          <a:xfrm>
            <a:off x="1961883" y="4551580"/>
            <a:ext cx="3122451" cy="3196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AF2712E-D7C0-95E3-390C-D1322854F7A7}"/>
              </a:ext>
            </a:extLst>
          </p:cNvPr>
          <p:cNvSpPr/>
          <p:nvPr/>
        </p:nvSpPr>
        <p:spPr bwMode="auto">
          <a:xfrm>
            <a:off x="2479926" y="5212098"/>
            <a:ext cx="2959231" cy="2343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74FC3AA-9303-17AC-8F55-7D2D3CA0E2DE}"/>
              </a:ext>
            </a:extLst>
          </p:cNvPr>
          <p:cNvSpPr/>
          <p:nvPr/>
        </p:nvSpPr>
        <p:spPr bwMode="auto">
          <a:xfrm>
            <a:off x="3835354" y="5822900"/>
            <a:ext cx="1248980" cy="2343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2784F4F-0715-9AE1-B591-3AAC6B200F64}"/>
              </a:ext>
            </a:extLst>
          </p:cNvPr>
          <p:cNvSpPr/>
          <p:nvPr/>
        </p:nvSpPr>
        <p:spPr bwMode="auto">
          <a:xfrm>
            <a:off x="1968980" y="6398189"/>
            <a:ext cx="3262924" cy="3125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60857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B47E50D-FD46-4AC4-EB9A-ADC5F253BEB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0513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63A7C0B-0D89-980C-C56E-44C4DD553157}"/>
              </a:ext>
            </a:extLst>
          </p:cNvPr>
          <p:cNvSpPr/>
          <p:nvPr/>
        </p:nvSpPr>
        <p:spPr bwMode="auto">
          <a:xfrm>
            <a:off x="1286184" y="4149080"/>
            <a:ext cx="4017727" cy="3808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6916532-2423-05A1-04E2-68D5AA1CA2A9}"/>
              </a:ext>
            </a:extLst>
          </p:cNvPr>
          <p:cNvSpPr/>
          <p:nvPr/>
        </p:nvSpPr>
        <p:spPr bwMode="auto">
          <a:xfrm>
            <a:off x="1885193" y="4916079"/>
            <a:ext cx="2781693" cy="2793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9C0521B-6570-4C84-7369-5F7828D22353}"/>
              </a:ext>
            </a:extLst>
          </p:cNvPr>
          <p:cNvSpPr/>
          <p:nvPr/>
        </p:nvSpPr>
        <p:spPr bwMode="auto">
          <a:xfrm>
            <a:off x="2828835" y="5639161"/>
            <a:ext cx="836969" cy="2629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3A55CFCD-F760-1513-61B4-8BF3320E14B6}"/>
              </a:ext>
            </a:extLst>
          </p:cNvPr>
          <p:cNvSpPr/>
          <p:nvPr/>
        </p:nvSpPr>
        <p:spPr bwMode="auto">
          <a:xfrm>
            <a:off x="1127448" y="6304724"/>
            <a:ext cx="3744415" cy="3808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89507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  <p:bldP spid="10" grpId="0" animBg="1"/>
      <p:bldP spid="1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DBEAE69-7C92-1E39-DABC-E963E356359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728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A8B1F4B-064A-4295-5290-3647F9E09C6A}"/>
              </a:ext>
            </a:extLst>
          </p:cNvPr>
          <p:cNvSpPr/>
          <p:nvPr/>
        </p:nvSpPr>
        <p:spPr bwMode="auto">
          <a:xfrm>
            <a:off x="4655840" y="1988841"/>
            <a:ext cx="2140349" cy="11521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56934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EDF2490-801A-DE78-B421-8B54B7D6832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802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556B8503-EB2A-9293-E3BE-F3434B8AD94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65995" y="3050413"/>
            <a:ext cx="9361040" cy="32684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91309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5" baseType="lpstr"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36</cp:revision>
  <dcterms:created xsi:type="dcterms:W3CDTF">2015-09-16T06:52:26Z</dcterms:created>
  <dcterms:modified xsi:type="dcterms:W3CDTF">2023-11-23T02:43:52Z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