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3" r:id="rId2"/>
    <p:sldId id="380" r:id="rId3"/>
    <p:sldId id="379" r:id="rId4"/>
    <p:sldId id="378" r:id="rId5"/>
    <p:sldId id="377" r:id="rId6"/>
    <p:sldId id="375" r:id="rId7"/>
    <p:sldId id="374" r:id="rId8"/>
    <p:sldId id="373" r:id="rId9"/>
    <p:sldId id="372" r:id="rId10"/>
    <p:sldId id="371" r:id="rId11"/>
    <p:sldId id="370" r:id="rId12"/>
    <p:sldId id="369" r:id="rId13"/>
    <p:sldId id="367" r:id="rId14"/>
    <p:sldId id="366" r:id="rId15"/>
    <p:sldId id="365" r:id="rId16"/>
    <p:sldId id="364" r:id="rId17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106" d="100"/>
          <a:sy n="106" d="100"/>
        </p:scale>
        <p:origin x="138" y="12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9A72398-2C35-0A2E-1DB1-5554F33FBA2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2276872"/>
            <a:ext cx="10800000" cy="20409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D0F7903-ABB7-CCC5-91D1-0AA04EC9131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272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93260B6-DA14-F627-6DF2-82F9A4018B49}"/>
              </a:ext>
            </a:extLst>
          </p:cNvPr>
          <p:cNvSpPr/>
          <p:nvPr/>
        </p:nvSpPr>
        <p:spPr bwMode="auto">
          <a:xfrm>
            <a:off x="2043809" y="2957193"/>
            <a:ext cx="7148535" cy="4294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67A26CE-5084-472B-0E5E-F48042922615}"/>
              </a:ext>
            </a:extLst>
          </p:cNvPr>
          <p:cNvSpPr/>
          <p:nvPr/>
        </p:nvSpPr>
        <p:spPr bwMode="auto">
          <a:xfrm>
            <a:off x="1815238" y="3625287"/>
            <a:ext cx="3009523" cy="2290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3C7FB38-2367-1407-A6AA-2AF9BA0BB707}"/>
              </a:ext>
            </a:extLst>
          </p:cNvPr>
          <p:cNvSpPr/>
          <p:nvPr/>
        </p:nvSpPr>
        <p:spPr bwMode="auto">
          <a:xfrm>
            <a:off x="1815238" y="4054776"/>
            <a:ext cx="7190476" cy="2099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624FDF0-889D-66B8-E76B-1D2B344E3443}"/>
              </a:ext>
            </a:extLst>
          </p:cNvPr>
          <p:cNvSpPr/>
          <p:nvPr/>
        </p:nvSpPr>
        <p:spPr bwMode="auto">
          <a:xfrm>
            <a:off x="1805714" y="4484265"/>
            <a:ext cx="9714286" cy="2386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992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1FD3DDA-A5C3-157F-78FC-7E0E4B9A1B7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609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8104637-7993-D4F2-0FCF-3572C07FDC3D}"/>
              </a:ext>
            </a:extLst>
          </p:cNvPr>
          <p:cNvSpPr/>
          <p:nvPr/>
        </p:nvSpPr>
        <p:spPr bwMode="auto">
          <a:xfrm>
            <a:off x="1329522" y="1544255"/>
            <a:ext cx="9158965" cy="4291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682016B-7C4C-A3A0-7EDA-0F28F0D5705D}"/>
              </a:ext>
            </a:extLst>
          </p:cNvPr>
          <p:cNvSpPr/>
          <p:nvPr/>
        </p:nvSpPr>
        <p:spPr bwMode="auto">
          <a:xfrm>
            <a:off x="1120000" y="2240499"/>
            <a:ext cx="2000000" cy="4291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4BA7B96-7839-7FAB-405A-BE57EE5F032E}"/>
              </a:ext>
            </a:extLst>
          </p:cNvPr>
          <p:cNvSpPr/>
          <p:nvPr/>
        </p:nvSpPr>
        <p:spPr bwMode="auto">
          <a:xfrm>
            <a:off x="1120000" y="2908131"/>
            <a:ext cx="9095238" cy="2098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F2E3226-FA0C-2255-BC8B-D648BC3B7CFD}"/>
              </a:ext>
            </a:extLst>
          </p:cNvPr>
          <p:cNvSpPr/>
          <p:nvPr/>
        </p:nvSpPr>
        <p:spPr bwMode="auto">
          <a:xfrm>
            <a:off x="1100952" y="3346860"/>
            <a:ext cx="9243520" cy="2193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8250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612BF3C-1DC4-E5F3-C474-A9D39089378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281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8E41107-F5A8-94D2-CFD4-4C477EC20887}"/>
              </a:ext>
            </a:extLst>
          </p:cNvPr>
          <p:cNvSpPr/>
          <p:nvPr/>
        </p:nvSpPr>
        <p:spPr bwMode="auto">
          <a:xfrm>
            <a:off x="1624761" y="2071039"/>
            <a:ext cx="8885715" cy="2006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F653ECC-EDC6-41EE-C861-1F78C609A366}"/>
              </a:ext>
            </a:extLst>
          </p:cNvPr>
          <p:cNvSpPr/>
          <p:nvPr/>
        </p:nvSpPr>
        <p:spPr bwMode="auto">
          <a:xfrm>
            <a:off x="1405714" y="2501097"/>
            <a:ext cx="1466666" cy="2006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DB1AD4E-F6A4-E45A-8F06-8DF0C2FA40DE}"/>
              </a:ext>
            </a:extLst>
          </p:cNvPr>
          <p:cNvSpPr/>
          <p:nvPr/>
        </p:nvSpPr>
        <p:spPr bwMode="auto">
          <a:xfrm>
            <a:off x="1405714" y="2931156"/>
            <a:ext cx="9104762" cy="2198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514D010-14A8-8C4D-D4D6-FD2F0DEE1437}"/>
              </a:ext>
            </a:extLst>
          </p:cNvPr>
          <p:cNvSpPr/>
          <p:nvPr/>
        </p:nvSpPr>
        <p:spPr bwMode="auto">
          <a:xfrm>
            <a:off x="1373908" y="3344200"/>
            <a:ext cx="10028402" cy="2293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B13203F6-546C-3AAF-625A-49DA6E91857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3659137"/>
            <a:ext cx="10800000" cy="22790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8427F3F-8E0C-97FC-6E93-9EBA1BCE6EF0}"/>
              </a:ext>
            </a:extLst>
          </p:cNvPr>
          <p:cNvSpPr/>
          <p:nvPr/>
        </p:nvSpPr>
        <p:spPr bwMode="auto">
          <a:xfrm>
            <a:off x="1592955" y="4364795"/>
            <a:ext cx="8885714" cy="2097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DF648FD-7FDE-5738-AE59-3E8991D68482}"/>
              </a:ext>
            </a:extLst>
          </p:cNvPr>
          <p:cNvSpPr/>
          <p:nvPr/>
        </p:nvSpPr>
        <p:spPr bwMode="auto">
          <a:xfrm>
            <a:off x="1383432" y="4812984"/>
            <a:ext cx="1933333" cy="1907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CB9F3C9-60A8-84D5-0127-CD4D18B73D17}"/>
              </a:ext>
            </a:extLst>
          </p:cNvPr>
          <p:cNvSpPr/>
          <p:nvPr/>
        </p:nvSpPr>
        <p:spPr bwMode="auto">
          <a:xfrm>
            <a:off x="1383432" y="5232565"/>
            <a:ext cx="9095238" cy="2193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02FA4796-9B11-FAC0-16C5-A1CAB047F118}"/>
              </a:ext>
            </a:extLst>
          </p:cNvPr>
          <p:cNvSpPr/>
          <p:nvPr/>
        </p:nvSpPr>
        <p:spPr bwMode="auto">
          <a:xfrm>
            <a:off x="1373908" y="5652146"/>
            <a:ext cx="9474620" cy="2383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15884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55098E-B4AE-7273-D7E9-0B5147F0508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445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9CED3AA-9BB1-964C-E150-111399A49F41}"/>
              </a:ext>
            </a:extLst>
          </p:cNvPr>
          <p:cNvSpPr/>
          <p:nvPr/>
        </p:nvSpPr>
        <p:spPr bwMode="auto">
          <a:xfrm>
            <a:off x="967619" y="2003093"/>
            <a:ext cx="7257143" cy="2004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043BC03-979C-1791-5373-27679ACF94A6}"/>
              </a:ext>
            </a:extLst>
          </p:cNvPr>
          <p:cNvSpPr/>
          <p:nvPr/>
        </p:nvSpPr>
        <p:spPr bwMode="auto">
          <a:xfrm>
            <a:off x="967618" y="2365885"/>
            <a:ext cx="7360629" cy="2768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1534488-EEDE-96BC-0C70-D647963F1B72}"/>
              </a:ext>
            </a:extLst>
          </p:cNvPr>
          <p:cNvSpPr/>
          <p:nvPr/>
        </p:nvSpPr>
        <p:spPr bwMode="auto">
          <a:xfrm>
            <a:off x="977142" y="2871884"/>
            <a:ext cx="1600000" cy="2004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0AB8D98-B4CF-33E4-9D4D-17BBB0E070CE}"/>
              </a:ext>
            </a:extLst>
          </p:cNvPr>
          <p:cNvSpPr/>
          <p:nvPr/>
        </p:nvSpPr>
        <p:spPr bwMode="auto">
          <a:xfrm>
            <a:off x="911424" y="3234676"/>
            <a:ext cx="7313337" cy="2673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0215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0586492-E814-A6B2-8582-83A6EEAB8C1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211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67A7A88-BA12-C081-C0C1-305BF26B5FAB}"/>
              </a:ext>
            </a:extLst>
          </p:cNvPr>
          <p:cNvSpPr/>
          <p:nvPr/>
        </p:nvSpPr>
        <p:spPr bwMode="auto">
          <a:xfrm>
            <a:off x="1205714" y="2020396"/>
            <a:ext cx="9304761" cy="4384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6450F19-69B1-9E79-E75B-3E1EE6EC4B3B}"/>
              </a:ext>
            </a:extLst>
          </p:cNvPr>
          <p:cNvSpPr/>
          <p:nvPr/>
        </p:nvSpPr>
        <p:spPr bwMode="auto">
          <a:xfrm>
            <a:off x="996190" y="2706620"/>
            <a:ext cx="2180952" cy="1906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519CABF-970E-1F28-5E0A-D363FB709747}"/>
              </a:ext>
            </a:extLst>
          </p:cNvPr>
          <p:cNvSpPr/>
          <p:nvPr/>
        </p:nvSpPr>
        <p:spPr bwMode="auto">
          <a:xfrm>
            <a:off x="623392" y="2990579"/>
            <a:ext cx="9887084" cy="3355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41C0174-4710-EFCA-C74E-9B042B2EBDB3}"/>
              </a:ext>
            </a:extLst>
          </p:cNvPr>
          <p:cNvSpPr/>
          <p:nvPr/>
        </p:nvSpPr>
        <p:spPr bwMode="auto">
          <a:xfrm>
            <a:off x="911424" y="3429000"/>
            <a:ext cx="9599051" cy="3355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7829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496F55-0632-BD55-D7A4-DCE19982689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414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B971823-D805-59EA-1FA0-C5BB592E0C37}"/>
              </a:ext>
            </a:extLst>
          </p:cNvPr>
          <p:cNvSpPr/>
          <p:nvPr/>
        </p:nvSpPr>
        <p:spPr bwMode="auto">
          <a:xfrm>
            <a:off x="1205714" y="2509302"/>
            <a:ext cx="6342857" cy="2005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F994556-66AD-6832-60DA-69608C684547}"/>
              </a:ext>
            </a:extLst>
          </p:cNvPr>
          <p:cNvSpPr/>
          <p:nvPr/>
        </p:nvSpPr>
        <p:spPr bwMode="auto">
          <a:xfrm>
            <a:off x="986666" y="2958080"/>
            <a:ext cx="1352380" cy="1814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661973C-3C6E-FCF2-E550-D991A7D1E78F}"/>
              </a:ext>
            </a:extLst>
          </p:cNvPr>
          <p:cNvSpPr/>
          <p:nvPr/>
        </p:nvSpPr>
        <p:spPr bwMode="auto">
          <a:xfrm>
            <a:off x="977142" y="3368665"/>
            <a:ext cx="6571429" cy="2005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547EFE0-CD7E-69B0-78F2-83F4426CBB92}"/>
              </a:ext>
            </a:extLst>
          </p:cNvPr>
          <p:cNvSpPr/>
          <p:nvPr/>
        </p:nvSpPr>
        <p:spPr bwMode="auto">
          <a:xfrm>
            <a:off x="977142" y="3798345"/>
            <a:ext cx="6631026" cy="2196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6677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3DA8B53-3581-8A23-6327-37D72E70BD5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032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67C4A15-8F47-B6D3-5CA9-DC3F19DB521B}"/>
              </a:ext>
            </a:extLst>
          </p:cNvPr>
          <p:cNvSpPr/>
          <p:nvPr/>
        </p:nvSpPr>
        <p:spPr bwMode="auto">
          <a:xfrm>
            <a:off x="1215238" y="2022525"/>
            <a:ext cx="8333333" cy="4393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F59E346-994C-AEC5-0E39-F58AC5FCDB96}"/>
              </a:ext>
            </a:extLst>
          </p:cNvPr>
          <p:cNvSpPr/>
          <p:nvPr/>
        </p:nvSpPr>
        <p:spPr bwMode="auto">
          <a:xfrm>
            <a:off x="986666" y="2691041"/>
            <a:ext cx="2647619" cy="2292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EE50E5A-4783-0AD0-F419-16D5323E20B4}"/>
              </a:ext>
            </a:extLst>
          </p:cNvPr>
          <p:cNvSpPr/>
          <p:nvPr/>
        </p:nvSpPr>
        <p:spPr bwMode="auto">
          <a:xfrm>
            <a:off x="911424" y="3092151"/>
            <a:ext cx="8637147" cy="3368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1119FA6-71C4-6660-7CCE-E7B961BAA082}"/>
              </a:ext>
            </a:extLst>
          </p:cNvPr>
          <p:cNvSpPr/>
          <p:nvPr/>
        </p:nvSpPr>
        <p:spPr bwMode="auto">
          <a:xfrm>
            <a:off x="977142" y="3512360"/>
            <a:ext cx="8647250" cy="2674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1547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ED82E23-554B-007A-447A-E27542BD329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192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FD0099B-E2A1-4871-4670-FF9DADD59DB4}"/>
              </a:ext>
            </a:extLst>
          </p:cNvPr>
          <p:cNvSpPr/>
          <p:nvPr/>
        </p:nvSpPr>
        <p:spPr bwMode="auto">
          <a:xfrm>
            <a:off x="3167619" y="1811276"/>
            <a:ext cx="600000" cy="1907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8C6B845-0B0E-8DBD-77A8-4520DCAB8C34}"/>
              </a:ext>
            </a:extLst>
          </p:cNvPr>
          <p:cNvSpPr/>
          <p:nvPr/>
        </p:nvSpPr>
        <p:spPr bwMode="auto">
          <a:xfrm>
            <a:off x="6843809" y="1811276"/>
            <a:ext cx="599999" cy="1907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3FB246F-5618-F640-4531-A7D241EB0C39}"/>
              </a:ext>
            </a:extLst>
          </p:cNvPr>
          <p:cNvSpPr/>
          <p:nvPr/>
        </p:nvSpPr>
        <p:spPr bwMode="auto">
          <a:xfrm>
            <a:off x="8653333" y="2507494"/>
            <a:ext cx="771428" cy="2002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7CA174A-3AF4-71EE-CF16-26B3A14B04EA}"/>
              </a:ext>
            </a:extLst>
          </p:cNvPr>
          <p:cNvSpPr/>
          <p:nvPr/>
        </p:nvSpPr>
        <p:spPr bwMode="auto">
          <a:xfrm>
            <a:off x="1786666" y="3051117"/>
            <a:ext cx="466666" cy="1907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B0743BE-1567-54FA-090A-7CFD5180BC62}"/>
              </a:ext>
            </a:extLst>
          </p:cNvPr>
          <p:cNvSpPr/>
          <p:nvPr/>
        </p:nvSpPr>
        <p:spPr bwMode="auto">
          <a:xfrm>
            <a:off x="8100952" y="3594739"/>
            <a:ext cx="609523" cy="2002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541A8EF-3CF0-9839-68E8-B207689DD7D9}"/>
              </a:ext>
            </a:extLst>
          </p:cNvPr>
          <p:cNvSpPr/>
          <p:nvPr/>
        </p:nvSpPr>
        <p:spPr bwMode="auto">
          <a:xfrm>
            <a:off x="3443809" y="4138361"/>
            <a:ext cx="723809" cy="2098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5150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2528B73-F1F9-CD7E-D93A-BED0B90F2B5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349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8A495A3-6C11-94C7-D796-A68AF74C5BD9}"/>
              </a:ext>
            </a:extLst>
          </p:cNvPr>
          <p:cNvSpPr/>
          <p:nvPr/>
        </p:nvSpPr>
        <p:spPr bwMode="auto">
          <a:xfrm>
            <a:off x="2481904" y="1705754"/>
            <a:ext cx="742857" cy="2096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1ACD6B2-6C4F-938B-E75F-B8D6BC172DB4}"/>
              </a:ext>
            </a:extLst>
          </p:cNvPr>
          <p:cNvSpPr/>
          <p:nvPr/>
        </p:nvSpPr>
        <p:spPr bwMode="auto">
          <a:xfrm>
            <a:off x="5786666" y="1705754"/>
            <a:ext cx="752380" cy="2096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0543F7E-7EE0-0F4F-495B-05A54CAE2BBE}"/>
              </a:ext>
            </a:extLst>
          </p:cNvPr>
          <p:cNvSpPr/>
          <p:nvPr/>
        </p:nvSpPr>
        <p:spPr bwMode="auto">
          <a:xfrm>
            <a:off x="1929523" y="2258453"/>
            <a:ext cx="876190" cy="2001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E796C32-2C43-6427-F969-4B4479622E67}"/>
              </a:ext>
            </a:extLst>
          </p:cNvPr>
          <p:cNvSpPr/>
          <p:nvPr/>
        </p:nvSpPr>
        <p:spPr bwMode="auto">
          <a:xfrm>
            <a:off x="8100952" y="2792093"/>
            <a:ext cx="190476" cy="2001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09194FB-E0A1-3DD9-29CD-302BE2338FDA}"/>
              </a:ext>
            </a:extLst>
          </p:cNvPr>
          <p:cNvSpPr/>
          <p:nvPr/>
        </p:nvSpPr>
        <p:spPr bwMode="auto">
          <a:xfrm>
            <a:off x="9205714" y="3344792"/>
            <a:ext cx="561904" cy="2001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2987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B7353C8-183D-562A-356C-F033266D2EE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165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8F0D2DD-FDAD-4E47-86D3-B987DE04EC65}"/>
              </a:ext>
            </a:extLst>
          </p:cNvPr>
          <p:cNvSpPr/>
          <p:nvPr/>
        </p:nvSpPr>
        <p:spPr bwMode="auto">
          <a:xfrm>
            <a:off x="5358095" y="2241287"/>
            <a:ext cx="466666" cy="2099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F4F5302-2587-0DBD-EB67-F0701D7F5503}"/>
              </a:ext>
            </a:extLst>
          </p:cNvPr>
          <p:cNvSpPr/>
          <p:nvPr/>
        </p:nvSpPr>
        <p:spPr bwMode="auto">
          <a:xfrm>
            <a:off x="2481904" y="2871159"/>
            <a:ext cx="323809" cy="1908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395EF95-AE37-8CE8-1F72-E556EF9B65D9}"/>
              </a:ext>
            </a:extLst>
          </p:cNvPr>
          <p:cNvSpPr/>
          <p:nvPr/>
        </p:nvSpPr>
        <p:spPr bwMode="auto">
          <a:xfrm>
            <a:off x="2491428" y="4045011"/>
            <a:ext cx="457142" cy="1908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1211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897B457-A366-4F37-0004-20A9899216C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916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2EADD1A-E16E-AFF5-7F38-BABE5F3F21F3}"/>
              </a:ext>
            </a:extLst>
          </p:cNvPr>
          <p:cNvSpPr/>
          <p:nvPr/>
        </p:nvSpPr>
        <p:spPr bwMode="auto">
          <a:xfrm>
            <a:off x="10815238" y="1724818"/>
            <a:ext cx="285715" cy="2477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8ED2E35-F857-B58F-56D0-90155FF39C71}"/>
              </a:ext>
            </a:extLst>
          </p:cNvPr>
          <p:cNvSpPr/>
          <p:nvPr/>
        </p:nvSpPr>
        <p:spPr bwMode="auto">
          <a:xfrm>
            <a:off x="10853333" y="2468108"/>
            <a:ext cx="247619" cy="2001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020DCEA5-7D4F-2472-FF80-CD3BBFB0875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395" y="2762468"/>
            <a:ext cx="10800000" cy="22174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A9CF308-466A-0CC4-9D32-FE322E6039F5}"/>
              </a:ext>
            </a:extLst>
          </p:cNvPr>
          <p:cNvSpPr/>
          <p:nvPr/>
        </p:nvSpPr>
        <p:spPr bwMode="auto">
          <a:xfrm>
            <a:off x="10842204" y="3001421"/>
            <a:ext cx="257142" cy="1911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88F4CC6-C58C-58CC-28CD-8EF6E812C132}"/>
              </a:ext>
            </a:extLst>
          </p:cNvPr>
          <p:cNvSpPr/>
          <p:nvPr/>
        </p:nvSpPr>
        <p:spPr bwMode="auto">
          <a:xfrm>
            <a:off x="10813633" y="4100608"/>
            <a:ext cx="285714" cy="2580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5C28A22-4AF7-5AB3-E8B4-4ED711BF9D9F}"/>
              </a:ext>
            </a:extLst>
          </p:cNvPr>
          <p:cNvSpPr/>
          <p:nvPr/>
        </p:nvSpPr>
        <p:spPr bwMode="auto">
          <a:xfrm>
            <a:off x="10813633" y="4674097"/>
            <a:ext cx="285714" cy="2485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2692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4AB167F-ACA5-8B52-AB9D-23B20917B54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139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D5DD90A-B7E5-A8EA-A3EA-3FF70D3A0A03}"/>
              </a:ext>
            </a:extLst>
          </p:cNvPr>
          <p:cNvSpPr/>
          <p:nvPr/>
        </p:nvSpPr>
        <p:spPr bwMode="auto">
          <a:xfrm>
            <a:off x="3777142" y="1525911"/>
            <a:ext cx="200000" cy="2005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20924F9-FF70-BD9E-159A-05067CF85C01}"/>
              </a:ext>
            </a:extLst>
          </p:cNvPr>
          <p:cNvSpPr/>
          <p:nvPr/>
        </p:nvSpPr>
        <p:spPr bwMode="auto">
          <a:xfrm>
            <a:off x="9900952" y="3483700"/>
            <a:ext cx="209523" cy="2005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2052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E45869D-EB80-81D2-14C9-4ABD1AB77B3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243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3C3AD85-FAC6-7133-1645-E54867FE1E5F}"/>
              </a:ext>
            </a:extLst>
          </p:cNvPr>
          <p:cNvSpPr/>
          <p:nvPr/>
        </p:nvSpPr>
        <p:spPr bwMode="auto">
          <a:xfrm>
            <a:off x="10243809" y="1105508"/>
            <a:ext cx="209523" cy="2002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77652B1-F231-D04D-6501-14DE013B908F}"/>
              </a:ext>
            </a:extLst>
          </p:cNvPr>
          <p:cNvSpPr/>
          <p:nvPr/>
        </p:nvSpPr>
        <p:spPr bwMode="auto">
          <a:xfrm>
            <a:off x="3091428" y="2802976"/>
            <a:ext cx="219047" cy="2097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F4678EB-58DF-7559-2C01-3278B8474B15}"/>
              </a:ext>
            </a:extLst>
          </p:cNvPr>
          <p:cNvSpPr/>
          <p:nvPr/>
        </p:nvSpPr>
        <p:spPr bwMode="auto">
          <a:xfrm>
            <a:off x="2939047" y="4204818"/>
            <a:ext cx="247619" cy="2097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9990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C6B55F1-39F4-C4A9-F8FA-F2AA7F12FD8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904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3938B7A-27A3-BA63-02AF-3FD0A040D912}"/>
              </a:ext>
            </a:extLst>
          </p:cNvPr>
          <p:cNvSpPr/>
          <p:nvPr/>
        </p:nvSpPr>
        <p:spPr bwMode="auto">
          <a:xfrm>
            <a:off x="1377142" y="2021055"/>
            <a:ext cx="5628571" cy="2288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AC5AEB3-68AA-2CA5-9C36-5D8F8EFE9E3F}"/>
              </a:ext>
            </a:extLst>
          </p:cNvPr>
          <p:cNvSpPr/>
          <p:nvPr/>
        </p:nvSpPr>
        <p:spPr bwMode="auto">
          <a:xfrm>
            <a:off x="1977142" y="2469288"/>
            <a:ext cx="2666666" cy="2002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A5879B6-9EA9-C1AA-11BC-49C7570A66A0}"/>
              </a:ext>
            </a:extLst>
          </p:cNvPr>
          <p:cNvSpPr/>
          <p:nvPr/>
        </p:nvSpPr>
        <p:spPr bwMode="auto">
          <a:xfrm>
            <a:off x="1977142" y="2898447"/>
            <a:ext cx="1609523" cy="2002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7B7FF23-5BE5-FD0B-7CFA-2F6B474A24C8}"/>
              </a:ext>
            </a:extLst>
          </p:cNvPr>
          <p:cNvSpPr/>
          <p:nvPr/>
        </p:nvSpPr>
        <p:spPr bwMode="auto">
          <a:xfrm>
            <a:off x="1367619" y="3327606"/>
            <a:ext cx="4657142" cy="2193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EEBF6FD-8BE9-88F7-9058-685FDECE2C4E}"/>
              </a:ext>
            </a:extLst>
          </p:cNvPr>
          <p:cNvSpPr/>
          <p:nvPr/>
        </p:nvSpPr>
        <p:spPr bwMode="auto">
          <a:xfrm>
            <a:off x="1739047" y="3766302"/>
            <a:ext cx="1828571" cy="2002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A15E2EF-DB27-7D20-9379-08C739FA7EBE}"/>
              </a:ext>
            </a:extLst>
          </p:cNvPr>
          <p:cNvSpPr/>
          <p:nvPr/>
        </p:nvSpPr>
        <p:spPr bwMode="auto">
          <a:xfrm>
            <a:off x="1739047" y="4195461"/>
            <a:ext cx="1609523" cy="2098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2811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201F7D2-65D0-8DAC-8CB1-2871426AAB3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339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090292B-639B-2BE5-C7F4-1C9B5C15BF7B}"/>
              </a:ext>
            </a:extLst>
          </p:cNvPr>
          <p:cNvSpPr/>
          <p:nvPr/>
        </p:nvSpPr>
        <p:spPr bwMode="auto">
          <a:xfrm>
            <a:off x="1758095" y="3496232"/>
            <a:ext cx="3257142" cy="4381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8A37E6F-C80A-D290-C586-BEEFD852246E}"/>
              </a:ext>
            </a:extLst>
          </p:cNvPr>
          <p:cNvSpPr/>
          <p:nvPr/>
        </p:nvSpPr>
        <p:spPr bwMode="auto">
          <a:xfrm>
            <a:off x="6396190" y="3496232"/>
            <a:ext cx="3876190" cy="4381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ADA86EC-B627-2FE5-FE2F-94891064C704}"/>
              </a:ext>
            </a:extLst>
          </p:cNvPr>
          <p:cNvSpPr/>
          <p:nvPr/>
        </p:nvSpPr>
        <p:spPr bwMode="auto">
          <a:xfrm>
            <a:off x="1434285" y="4172536"/>
            <a:ext cx="1352380" cy="2000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6798F23-C85C-6930-97A2-E7819B3AA0B0}"/>
              </a:ext>
            </a:extLst>
          </p:cNvPr>
          <p:cNvSpPr/>
          <p:nvPr/>
        </p:nvSpPr>
        <p:spPr bwMode="auto">
          <a:xfrm>
            <a:off x="6186666" y="4191586"/>
            <a:ext cx="1695238" cy="1809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43714B4-D1F7-28B5-F425-60F4B1830E01}"/>
              </a:ext>
            </a:extLst>
          </p:cNvPr>
          <p:cNvSpPr/>
          <p:nvPr/>
        </p:nvSpPr>
        <p:spPr bwMode="auto">
          <a:xfrm>
            <a:off x="1434285" y="4610704"/>
            <a:ext cx="1495238" cy="2000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462FE10-26B7-B0C3-8824-44F7B3A645B2}"/>
              </a:ext>
            </a:extLst>
          </p:cNvPr>
          <p:cNvSpPr/>
          <p:nvPr/>
        </p:nvSpPr>
        <p:spPr bwMode="auto">
          <a:xfrm>
            <a:off x="6186666" y="4610704"/>
            <a:ext cx="1609523" cy="2000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37300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3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2015-09-16T06:52:26Z</dcterms:created>
  <dcterms:modified xsi:type="dcterms:W3CDTF">2023-11-22T09:28:38Z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