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0" r:id="rId4"/>
    <p:sldId id="369" r:id="rId5"/>
    <p:sldId id="368" r:id="rId6"/>
    <p:sldId id="367" r:id="rId7"/>
    <p:sldId id="366" r:id="rId8"/>
    <p:sldId id="365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144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6000" y="3081381"/>
            <a:ext cx="3000000" cy="695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46DF98-7917-9B5A-AD7B-3735E51208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400" y="911846"/>
            <a:ext cx="10273136" cy="2572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57CEBB8A-0656-0176-3EF1-307815B56B0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221"/>
          <a:stretch/>
        </p:blipFill>
        <p:spPr>
          <a:xfrm>
            <a:off x="7052377" y="4221088"/>
            <a:ext cx="4255334" cy="1865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DEB4C2AC-E409-B170-9167-DF50B4DD9DE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19"/>
          <a:stretch/>
        </p:blipFill>
        <p:spPr>
          <a:xfrm>
            <a:off x="623392" y="3451888"/>
            <a:ext cx="8832384" cy="3165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751E0CB-08DC-EC49-22D5-F15CFAEEDC0A}"/>
              </a:ext>
            </a:extLst>
          </p:cNvPr>
          <p:cNvSpPr/>
          <p:nvPr/>
        </p:nvSpPr>
        <p:spPr bwMode="auto">
          <a:xfrm>
            <a:off x="674117" y="3631945"/>
            <a:ext cx="8809523" cy="438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2DA6D2B-A99E-B35E-22E5-1C2C5833535D}"/>
              </a:ext>
            </a:extLst>
          </p:cNvPr>
          <p:cNvSpPr/>
          <p:nvPr/>
        </p:nvSpPr>
        <p:spPr bwMode="auto">
          <a:xfrm>
            <a:off x="1487488" y="4518593"/>
            <a:ext cx="3615200" cy="362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EC623EB-18C6-F365-0DD2-7E02DBC7DB67}"/>
              </a:ext>
            </a:extLst>
          </p:cNvPr>
          <p:cNvSpPr/>
          <p:nvPr/>
        </p:nvSpPr>
        <p:spPr bwMode="auto">
          <a:xfrm>
            <a:off x="1343472" y="5338507"/>
            <a:ext cx="3530645" cy="381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42FEC3-187F-BEF6-7023-052595EF37D6}"/>
              </a:ext>
            </a:extLst>
          </p:cNvPr>
          <p:cNvSpPr/>
          <p:nvPr/>
        </p:nvSpPr>
        <p:spPr bwMode="auto">
          <a:xfrm>
            <a:off x="551384" y="6177487"/>
            <a:ext cx="7313209" cy="409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983E68-A584-2BE3-541C-5175980E3B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6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B5B9E4-A707-CC61-651F-1C5100513AD3}"/>
              </a:ext>
            </a:extLst>
          </p:cNvPr>
          <p:cNvSpPr/>
          <p:nvPr/>
        </p:nvSpPr>
        <p:spPr bwMode="auto">
          <a:xfrm>
            <a:off x="2158095" y="2105357"/>
            <a:ext cx="4361904" cy="380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315011-EA6C-86F4-8CF9-E9F1B377593D}"/>
              </a:ext>
            </a:extLst>
          </p:cNvPr>
          <p:cNvSpPr/>
          <p:nvPr/>
        </p:nvSpPr>
        <p:spPr bwMode="auto">
          <a:xfrm>
            <a:off x="1487488" y="2924944"/>
            <a:ext cx="4832512" cy="932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1BD29BE-B489-3255-BF49-28E046279E8A}"/>
              </a:ext>
            </a:extLst>
          </p:cNvPr>
          <p:cNvSpPr/>
          <p:nvPr/>
        </p:nvSpPr>
        <p:spPr bwMode="auto">
          <a:xfrm>
            <a:off x="1758095" y="4333975"/>
            <a:ext cx="3685714" cy="333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413F387-105A-74E6-3684-3C9C092F2792}"/>
              </a:ext>
            </a:extLst>
          </p:cNvPr>
          <p:cNvSpPr/>
          <p:nvPr/>
        </p:nvSpPr>
        <p:spPr bwMode="auto">
          <a:xfrm>
            <a:off x="1758095" y="5143516"/>
            <a:ext cx="2990476" cy="380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6195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0559D7-38AC-28BF-11A5-D7F6F9F4F6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536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40A3FA-3779-80F9-0613-FD6F573AB173}"/>
              </a:ext>
            </a:extLst>
          </p:cNvPr>
          <p:cNvSpPr/>
          <p:nvPr/>
        </p:nvSpPr>
        <p:spPr bwMode="auto">
          <a:xfrm>
            <a:off x="1901126" y="3814860"/>
            <a:ext cx="3523131" cy="243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764583-D5EF-CC8F-9C3A-2B26A2C80906}"/>
              </a:ext>
            </a:extLst>
          </p:cNvPr>
          <p:cNvSpPr/>
          <p:nvPr/>
        </p:nvSpPr>
        <p:spPr bwMode="auto">
          <a:xfrm>
            <a:off x="2231841" y="4382082"/>
            <a:ext cx="2902196" cy="270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220397-32F5-2E98-7AF3-213D461A7B19}"/>
              </a:ext>
            </a:extLst>
          </p:cNvPr>
          <p:cNvSpPr/>
          <p:nvPr/>
        </p:nvSpPr>
        <p:spPr bwMode="auto">
          <a:xfrm>
            <a:off x="1921374" y="5070851"/>
            <a:ext cx="2288010" cy="263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C2A5A08-3B03-A8F6-E8C7-639E97B4E9E5}"/>
              </a:ext>
            </a:extLst>
          </p:cNvPr>
          <p:cNvSpPr/>
          <p:nvPr/>
        </p:nvSpPr>
        <p:spPr bwMode="auto">
          <a:xfrm>
            <a:off x="1921374" y="5712351"/>
            <a:ext cx="1991041" cy="270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61AA3CF-91BE-C100-7E21-E98BE84C3ABD}"/>
              </a:ext>
            </a:extLst>
          </p:cNvPr>
          <p:cNvSpPr/>
          <p:nvPr/>
        </p:nvSpPr>
        <p:spPr bwMode="auto">
          <a:xfrm>
            <a:off x="1907875" y="6347100"/>
            <a:ext cx="5052221" cy="297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32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20D96F-1772-DDDE-6687-EB33876D11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5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78FDB9-AEDE-3558-8848-CF077C0B29F3}"/>
              </a:ext>
            </a:extLst>
          </p:cNvPr>
          <p:cNvSpPr/>
          <p:nvPr/>
        </p:nvSpPr>
        <p:spPr bwMode="auto">
          <a:xfrm>
            <a:off x="1367619" y="2200880"/>
            <a:ext cx="7742857" cy="381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772483-D53C-F233-BF8B-604DA6E6A39C}"/>
              </a:ext>
            </a:extLst>
          </p:cNvPr>
          <p:cNvSpPr/>
          <p:nvPr/>
        </p:nvSpPr>
        <p:spPr bwMode="auto">
          <a:xfrm>
            <a:off x="1377142" y="3143974"/>
            <a:ext cx="2714285" cy="361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22A969-3750-6806-AB15-3BEEC96FDFAD}"/>
              </a:ext>
            </a:extLst>
          </p:cNvPr>
          <p:cNvSpPr/>
          <p:nvPr/>
        </p:nvSpPr>
        <p:spPr bwMode="auto">
          <a:xfrm>
            <a:off x="1396190" y="4039437"/>
            <a:ext cx="1828571" cy="400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A10559D7-38AC-28BF-11A5-D7F6F9F4F6A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62" t="25008" b="39988"/>
          <a:stretch/>
        </p:blipFill>
        <p:spPr>
          <a:xfrm>
            <a:off x="8976320" y="2635230"/>
            <a:ext cx="1349978" cy="2016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06806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46A9BA-D696-D997-692B-5055C6E921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890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6EF4C4-3012-869F-1AFC-6556DCA02D24}"/>
              </a:ext>
            </a:extLst>
          </p:cNvPr>
          <p:cNvSpPr/>
          <p:nvPr/>
        </p:nvSpPr>
        <p:spPr bwMode="auto">
          <a:xfrm>
            <a:off x="1835406" y="3788332"/>
            <a:ext cx="7051765" cy="299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8E4A2E-E3A6-3B6C-9CFA-7E30BFB04AAE}"/>
              </a:ext>
            </a:extLst>
          </p:cNvPr>
          <p:cNvSpPr/>
          <p:nvPr/>
        </p:nvSpPr>
        <p:spPr bwMode="auto">
          <a:xfrm>
            <a:off x="1498539" y="4477435"/>
            <a:ext cx="366811" cy="239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6DB3215-0EFD-9BEB-3AB4-3A1A4FDFAED4}"/>
              </a:ext>
            </a:extLst>
          </p:cNvPr>
          <p:cNvSpPr/>
          <p:nvPr/>
        </p:nvSpPr>
        <p:spPr bwMode="auto">
          <a:xfrm>
            <a:off x="1415480" y="5121595"/>
            <a:ext cx="2785487" cy="269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188A14A-CABA-090C-3EA8-209D1656DACF}"/>
              </a:ext>
            </a:extLst>
          </p:cNvPr>
          <p:cNvSpPr/>
          <p:nvPr/>
        </p:nvSpPr>
        <p:spPr bwMode="auto">
          <a:xfrm>
            <a:off x="1520996" y="5735797"/>
            <a:ext cx="2140982" cy="292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95CBD9E-FB11-64A8-C0C9-F4DE70393066}"/>
              </a:ext>
            </a:extLst>
          </p:cNvPr>
          <p:cNvSpPr/>
          <p:nvPr/>
        </p:nvSpPr>
        <p:spPr bwMode="auto">
          <a:xfrm>
            <a:off x="1506024" y="6372468"/>
            <a:ext cx="6789758" cy="3370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533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7608F1-8194-5B7A-4EEA-70273EEAF6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686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2197EE-2E40-1DAC-90DE-FE451E384805}"/>
              </a:ext>
            </a:extLst>
          </p:cNvPr>
          <p:cNvSpPr/>
          <p:nvPr/>
        </p:nvSpPr>
        <p:spPr bwMode="auto">
          <a:xfrm>
            <a:off x="2357139" y="4935956"/>
            <a:ext cx="2428028" cy="316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A575F2-F079-7FBD-63F7-31BC56C360DA}"/>
              </a:ext>
            </a:extLst>
          </p:cNvPr>
          <p:cNvSpPr/>
          <p:nvPr/>
        </p:nvSpPr>
        <p:spPr bwMode="auto">
          <a:xfrm>
            <a:off x="2024966" y="5624307"/>
            <a:ext cx="2111672" cy="30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B4E7BB-97B3-DFFB-2302-7A8E5594BA5D}"/>
              </a:ext>
            </a:extLst>
          </p:cNvPr>
          <p:cNvSpPr/>
          <p:nvPr/>
        </p:nvSpPr>
        <p:spPr bwMode="auto">
          <a:xfrm>
            <a:off x="2009148" y="6296835"/>
            <a:ext cx="7679529" cy="356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158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5780F7-F8F9-9B90-C3B6-86C1716582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2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26B1AD-A3BB-ED22-9355-2E55F58E7937}"/>
              </a:ext>
            </a:extLst>
          </p:cNvPr>
          <p:cNvSpPr/>
          <p:nvPr/>
        </p:nvSpPr>
        <p:spPr bwMode="auto">
          <a:xfrm>
            <a:off x="1691428" y="1916832"/>
            <a:ext cx="5772724" cy="1080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3674AA-5A88-1821-EEED-EE71CAFB2BFF}"/>
              </a:ext>
            </a:extLst>
          </p:cNvPr>
          <p:cNvSpPr/>
          <p:nvPr/>
        </p:nvSpPr>
        <p:spPr bwMode="auto">
          <a:xfrm>
            <a:off x="1281904" y="3362741"/>
            <a:ext cx="4238032" cy="361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B4A03D9-53C8-5467-7FAF-A5324FCD59CF}"/>
              </a:ext>
            </a:extLst>
          </p:cNvPr>
          <p:cNvSpPr/>
          <p:nvPr/>
        </p:nvSpPr>
        <p:spPr bwMode="auto">
          <a:xfrm>
            <a:off x="1281904" y="4172355"/>
            <a:ext cx="2990476" cy="380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7D82DFC-E7BD-260F-B55A-AB1C18BF57BE}"/>
              </a:ext>
            </a:extLst>
          </p:cNvPr>
          <p:cNvSpPr/>
          <p:nvPr/>
        </p:nvSpPr>
        <p:spPr bwMode="auto">
          <a:xfrm>
            <a:off x="1253333" y="5001018"/>
            <a:ext cx="2114285" cy="371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B62B1FF-50A6-101E-4924-2AAA51818D56}"/>
              </a:ext>
            </a:extLst>
          </p:cNvPr>
          <p:cNvSpPr/>
          <p:nvPr/>
        </p:nvSpPr>
        <p:spPr bwMode="auto">
          <a:xfrm>
            <a:off x="1262856" y="5829682"/>
            <a:ext cx="5841255" cy="495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4F7608F1-8194-5B7A-4EEA-70273EEAF60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33" t="41261" r="3219" b="19985"/>
          <a:stretch/>
        </p:blipFill>
        <p:spPr>
          <a:xfrm>
            <a:off x="7248128" y="2532363"/>
            <a:ext cx="3672408" cy="2232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12735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F6E899-07CD-6A64-68D9-3447397A24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698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5E24877-91C8-4030-638B-ECCC50F5F005}"/>
              </a:ext>
            </a:extLst>
          </p:cNvPr>
          <p:cNvSpPr/>
          <p:nvPr/>
        </p:nvSpPr>
        <p:spPr bwMode="auto">
          <a:xfrm>
            <a:off x="1681844" y="4138049"/>
            <a:ext cx="2365616" cy="253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7D6FB9D-00E5-D73F-51FA-D6A7C54EB609}"/>
              </a:ext>
            </a:extLst>
          </p:cNvPr>
          <p:cNvSpPr/>
          <p:nvPr/>
        </p:nvSpPr>
        <p:spPr bwMode="auto">
          <a:xfrm>
            <a:off x="1415387" y="4729652"/>
            <a:ext cx="448427" cy="214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6334A78-7B26-712F-D6FB-3B2014617EC6}"/>
              </a:ext>
            </a:extLst>
          </p:cNvPr>
          <p:cNvSpPr/>
          <p:nvPr/>
        </p:nvSpPr>
        <p:spPr bwMode="auto">
          <a:xfrm>
            <a:off x="1415387" y="5282248"/>
            <a:ext cx="2008174" cy="234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0844AF4-6B24-3082-2570-92E83E4828C7}"/>
              </a:ext>
            </a:extLst>
          </p:cNvPr>
          <p:cNvSpPr/>
          <p:nvPr/>
        </p:nvSpPr>
        <p:spPr bwMode="auto">
          <a:xfrm>
            <a:off x="1415387" y="5821841"/>
            <a:ext cx="1858698" cy="260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2D180D2-0645-6E24-4595-A4FC446B9AA3}"/>
              </a:ext>
            </a:extLst>
          </p:cNvPr>
          <p:cNvSpPr/>
          <p:nvPr/>
        </p:nvSpPr>
        <p:spPr bwMode="auto">
          <a:xfrm>
            <a:off x="1402389" y="6237312"/>
            <a:ext cx="4261563" cy="494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340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2023-11-24T06:14:00Z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