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69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094" y="1700808"/>
            <a:ext cx="5123809" cy="8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4093" y="3645024"/>
            <a:ext cx="2923809" cy="5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77562-8E22-33FB-62BA-C742A4F4F1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3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524BFF-0137-6C13-ED00-AE1F33FFF976}"/>
              </a:ext>
            </a:extLst>
          </p:cNvPr>
          <p:cNvSpPr/>
          <p:nvPr/>
        </p:nvSpPr>
        <p:spPr bwMode="auto">
          <a:xfrm>
            <a:off x="9427030" y="3651879"/>
            <a:ext cx="974213" cy="42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3D141A-3EC9-7C7B-CE3E-C92C29296613}"/>
              </a:ext>
            </a:extLst>
          </p:cNvPr>
          <p:cNvSpPr/>
          <p:nvPr/>
        </p:nvSpPr>
        <p:spPr bwMode="auto">
          <a:xfrm>
            <a:off x="2242208" y="4487166"/>
            <a:ext cx="469709" cy="382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501577-92F3-3F55-2B10-E76DA7D46919}"/>
              </a:ext>
            </a:extLst>
          </p:cNvPr>
          <p:cNvSpPr/>
          <p:nvPr/>
        </p:nvSpPr>
        <p:spPr bwMode="auto">
          <a:xfrm>
            <a:off x="6869721" y="4478465"/>
            <a:ext cx="974213" cy="435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B91DE6-C104-7CA2-D8A7-02845066C6C3}"/>
              </a:ext>
            </a:extLst>
          </p:cNvPr>
          <p:cNvSpPr/>
          <p:nvPr/>
        </p:nvSpPr>
        <p:spPr bwMode="auto">
          <a:xfrm>
            <a:off x="8043996" y="5365957"/>
            <a:ext cx="521899" cy="321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B8F90-8191-AA6A-0732-EEA9EE50FE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8595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D21606-6A4A-A885-605D-6A6444756712}"/>
              </a:ext>
            </a:extLst>
          </p:cNvPr>
          <p:cNvSpPr/>
          <p:nvPr/>
        </p:nvSpPr>
        <p:spPr bwMode="auto">
          <a:xfrm>
            <a:off x="2326985" y="1936933"/>
            <a:ext cx="991072" cy="288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0150E3-6C98-19BC-52FB-A8DF0E8BEBCC}"/>
              </a:ext>
            </a:extLst>
          </p:cNvPr>
          <p:cNvSpPr/>
          <p:nvPr/>
        </p:nvSpPr>
        <p:spPr bwMode="auto">
          <a:xfrm>
            <a:off x="2870838" y="3386419"/>
            <a:ext cx="424478" cy="28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57CD55-4E49-0543-A1F1-8D8F05F6D507}"/>
              </a:ext>
            </a:extLst>
          </p:cNvPr>
          <p:cNvSpPr/>
          <p:nvPr/>
        </p:nvSpPr>
        <p:spPr bwMode="auto">
          <a:xfrm>
            <a:off x="2398992" y="4661865"/>
            <a:ext cx="881164" cy="43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E80466-8EF7-5791-BF78-495805109BCF}"/>
              </a:ext>
            </a:extLst>
          </p:cNvPr>
          <p:cNvSpPr/>
          <p:nvPr/>
        </p:nvSpPr>
        <p:spPr bwMode="auto">
          <a:xfrm>
            <a:off x="2855678" y="6262625"/>
            <a:ext cx="447218" cy="288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67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51337-7798-2A75-9F84-D5C4EEE73B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2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313FB0-5EF4-35DC-BCEB-CF6513ACA564}"/>
              </a:ext>
            </a:extLst>
          </p:cNvPr>
          <p:cNvSpPr/>
          <p:nvPr/>
        </p:nvSpPr>
        <p:spPr bwMode="auto">
          <a:xfrm>
            <a:off x="8526308" y="5229200"/>
            <a:ext cx="1530132" cy="41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D577CC-FEE5-69B1-0EA5-050C266F7A58}"/>
              </a:ext>
            </a:extLst>
          </p:cNvPr>
          <p:cNvSpPr/>
          <p:nvPr/>
        </p:nvSpPr>
        <p:spPr bwMode="auto">
          <a:xfrm>
            <a:off x="3348564" y="5877272"/>
            <a:ext cx="1379284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42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F4181-DF1A-02EA-0CF7-BFE2ADA054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441" y="908720"/>
            <a:ext cx="7893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37490A-0D32-B73E-B645-1B86E859B38C}"/>
              </a:ext>
            </a:extLst>
          </p:cNvPr>
          <p:cNvSpPr/>
          <p:nvPr/>
        </p:nvSpPr>
        <p:spPr bwMode="auto">
          <a:xfrm>
            <a:off x="3597208" y="4467801"/>
            <a:ext cx="2053324" cy="306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D77AEA-5F20-83B0-3774-6263E46C0380}"/>
              </a:ext>
            </a:extLst>
          </p:cNvPr>
          <p:cNvSpPr/>
          <p:nvPr/>
        </p:nvSpPr>
        <p:spPr bwMode="auto">
          <a:xfrm>
            <a:off x="3290950" y="5136434"/>
            <a:ext cx="1343361" cy="229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A509F1-77BB-A8F5-7E0E-93C1D9ED7443}"/>
              </a:ext>
            </a:extLst>
          </p:cNvPr>
          <p:cNvSpPr/>
          <p:nvPr/>
        </p:nvSpPr>
        <p:spPr bwMode="auto">
          <a:xfrm>
            <a:off x="3290950" y="5728453"/>
            <a:ext cx="1315519" cy="257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C5FCAA-3CD3-B656-95BB-D230CC878DCA}"/>
              </a:ext>
            </a:extLst>
          </p:cNvPr>
          <p:cNvSpPr/>
          <p:nvPr/>
        </p:nvSpPr>
        <p:spPr bwMode="auto">
          <a:xfrm>
            <a:off x="3270067" y="6306542"/>
            <a:ext cx="3967341" cy="362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79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886A9-C452-368B-51A0-B9D5039B39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689" y="908720"/>
            <a:ext cx="8276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74FC6-6768-5F36-169E-CB74521D67BD}"/>
              </a:ext>
            </a:extLst>
          </p:cNvPr>
          <p:cNvSpPr/>
          <p:nvPr/>
        </p:nvSpPr>
        <p:spPr bwMode="auto">
          <a:xfrm>
            <a:off x="2316999" y="3084233"/>
            <a:ext cx="1626761" cy="313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5A0536-D4EB-16FB-4182-CC91C8CB6042}"/>
              </a:ext>
            </a:extLst>
          </p:cNvPr>
          <p:cNvSpPr/>
          <p:nvPr/>
        </p:nvSpPr>
        <p:spPr bwMode="auto">
          <a:xfrm>
            <a:off x="2366411" y="3748567"/>
            <a:ext cx="3873605" cy="32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93FC34-6784-E4DF-B1BD-80D8C6C5407F}"/>
              </a:ext>
            </a:extLst>
          </p:cNvPr>
          <p:cNvSpPr/>
          <p:nvPr/>
        </p:nvSpPr>
        <p:spPr bwMode="auto">
          <a:xfrm>
            <a:off x="2366411" y="4405602"/>
            <a:ext cx="510902" cy="30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8365DD-49B8-793A-81E0-988C46D21DBE}"/>
              </a:ext>
            </a:extLst>
          </p:cNvPr>
          <p:cNvSpPr/>
          <p:nvPr/>
        </p:nvSpPr>
        <p:spPr bwMode="auto">
          <a:xfrm>
            <a:off x="2351813" y="5040735"/>
            <a:ext cx="2817262" cy="321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EF65DB-0203-D6F2-800B-BE6983E58710}"/>
              </a:ext>
            </a:extLst>
          </p:cNvPr>
          <p:cNvSpPr/>
          <p:nvPr/>
        </p:nvSpPr>
        <p:spPr bwMode="auto">
          <a:xfrm>
            <a:off x="2359112" y="5683168"/>
            <a:ext cx="1744367" cy="32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C6184BA-A66D-6999-D0EE-4BAD1C64E09E}"/>
              </a:ext>
            </a:extLst>
          </p:cNvPr>
          <p:cNvSpPr/>
          <p:nvPr/>
        </p:nvSpPr>
        <p:spPr bwMode="auto">
          <a:xfrm>
            <a:off x="2373709" y="6252598"/>
            <a:ext cx="7336244" cy="321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E74FC6-6768-5F36-169E-CB74521D67BD}"/>
              </a:ext>
            </a:extLst>
          </p:cNvPr>
          <p:cNvSpPr/>
          <p:nvPr/>
        </p:nvSpPr>
        <p:spPr bwMode="auto">
          <a:xfrm>
            <a:off x="3998624" y="3084233"/>
            <a:ext cx="2448272" cy="313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15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3" grpId="0" animBg="1"/>
      <p:bldP spid="14" grpId="0" animBg="1"/>
      <p:bldP spid="1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AAB91-AED5-15F6-B4A3-CD80F78684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980728"/>
            <a:ext cx="7897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F61372-E9C6-8923-438D-409E0B8BF2A9}"/>
              </a:ext>
            </a:extLst>
          </p:cNvPr>
          <p:cNvSpPr/>
          <p:nvPr/>
        </p:nvSpPr>
        <p:spPr bwMode="auto">
          <a:xfrm>
            <a:off x="3101268" y="4567668"/>
            <a:ext cx="2340086" cy="29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376811-1BB8-D865-40F3-6B6E5851445A}"/>
              </a:ext>
            </a:extLst>
          </p:cNvPr>
          <p:cNvSpPr/>
          <p:nvPr/>
        </p:nvSpPr>
        <p:spPr bwMode="auto">
          <a:xfrm>
            <a:off x="2808758" y="5166653"/>
            <a:ext cx="1810781" cy="306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80CF61-643C-B5C2-AD67-462AE2744050}"/>
              </a:ext>
            </a:extLst>
          </p:cNvPr>
          <p:cNvSpPr/>
          <p:nvPr/>
        </p:nvSpPr>
        <p:spPr bwMode="auto">
          <a:xfrm>
            <a:off x="2808758" y="5800461"/>
            <a:ext cx="1295404" cy="250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AF32D8-D322-91F3-E1AD-9D1EDF56AACC}"/>
              </a:ext>
            </a:extLst>
          </p:cNvPr>
          <p:cNvSpPr/>
          <p:nvPr/>
        </p:nvSpPr>
        <p:spPr bwMode="auto">
          <a:xfrm>
            <a:off x="2794828" y="6371586"/>
            <a:ext cx="4644724" cy="313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9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894DCF-2FB9-230F-D7EB-6AF12BD577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549000"/>
            <a:ext cx="8225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FDF2E7-C7ED-33E5-BAE4-9FDC5400BBA2}"/>
              </a:ext>
            </a:extLst>
          </p:cNvPr>
          <p:cNvSpPr/>
          <p:nvPr/>
        </p:nvSpPr>
        <p:spPr bwMode="auto">
          <a:xfrm>
            <a:off x="3979890" y="4081896"/>
            <a:ext cx="2748973" cy="311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B8D471-A70C-E3EE-25DB-010B85EDA522}"/>
              </a:ext>
            </a:extLst>
          </p:cNvPr>
          <p:cNvSpPr/>
          <p:nvPr/>
        </p:nvSpPr>
        <p:spPr bwMode="auto">
          <a:xfrm>
            <a:off x="3631735" y="4705775"/>
            <a:ext cx="1885839" cy="311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8E7870-709B-7567-C149-EE233776BD54}"/>
              </a:ext>
            </a:extLst>
          </p:cNvPr>
          <p:cNvSpPr/>
          <p:nvPr/>
        </p:nvSpPr>
        <p:spPr bwMode="auto">
          <a:xfrm>
            <a:off x="3631735" y="5365926"/>
            <a:ext cx="1697255" cy="261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64EF27-E571-F563-EE8F-D0AA56110F92}"/>
              </a:ext>
            </a:extLst>
          </p:cNvPr>
          <p:cNvSpPr/>
          <p:nvPr/>
        </p:nvSpPr>
        <p:spPr bwMode="auto">
          <a:xfrm>
            <a:off x="3617228" y="5960788"/>
            <a:ext cx="5478508" cy="326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35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2023-11-22T14:18:52Z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