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sldIdLst>
    <p:sldId id="363" r:id="rId2"/>
    <p:sldId id="381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8536C-A00A-48F7-8778-F5B0C4F74652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AD59B-E06D-40D7-88A1-CED29DE866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9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AAD59B-E06D-40D7-88A1-CED29DE866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98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965F8-12C2-CE84-7857-4863C4770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20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67A68-4014-37C1-A246-DCAAD940B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F5679-EDA9-4CA3-F365-43C73010D7FD}"/>
              </a:ext>
            </a:extLst>
          </p:cNvPr>
          <p:cNvSpPr/>
          <p:nvPr/>
        </p:nvSpPr>
        <p:spPr bwMode="auto">
          <a:xfrm>
            <a:off x="996190" y="2631415"/>
            <a:ext cx="2400000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04AE1-1612-0536-4F0D-CC763B22B6B0}"/>
              </a:ext>
            </a:extLst>
          </p:cNvPr>
          <p:cNvSpPr/>
          <p:nvPr/>
        </p:nvSpPr>
        <p:spPr bwMode="auto">
          <a:xfrm>
            <a:off x="5615238" y="2516972"/>
            <a:ext cx="2424978" cy="43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D8B888-2CA6-1AB0-A593-EEF5318CA37A}"/>
              </a:ext>
            </a:extLst>
          </p:cNvPr>
          <p:cNvSpPr/>
          <p:nvPr/>
        </p:nvSpPr>
        <p:spPr bwMode="auto">
          <a:xfrm>
            <a:off x="996190" y="3394364"/>
            <a:ext cx="1228571" cy="19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DE7237-74FE-941C-92AD-7479E17F9B98}"/>
              </a:ext>
            </a:extLst>
          </p:cNvPr>
          <p:cNvSpPr/>
          <p:nvPr/>
        </p:nvSpPr>
        <p:spPr bwMode="auto">
          <a:xfrm>
            <a:off x="5447928" y="3270385"/>
            <a:ext cx="1757785" cy="42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163447-2411-AE70-A4C8-C403EB2AA90A}"/>
              </a:ext>
            </a:extLst>
          </p:cNvPr>
          <p:cNvSpPr/>
          <p:nvPr/>
        </p:nvSpPr>
        <p:spPr bwMode="auto">
          <a:xfrm>
            <a:off x="996190" y="4138240"/>
            <a:ext cx="752380" cy="18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6E7F4A-DC7E-BE32-B7ED-3BD853C7A1BE}"/>
              </a:ext>
            </a:extLst>
          </p:cNvPr>
          <p:cNvSpPr/>
          <p:nvPr/>
        </p:nvSpPr>
        <p:spPr bwMode="auto">
          <a:xfrm>
            <a:off x="5615238" y="4014261"/>
            <a:ext cx="552770" cy="42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35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6C66D-6FB1-8C14-A4D5-EEEEE861F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2F6D0-92A8-0958-AD82-7F6E97D36412}"/>
              </a:ext>
            </a:extLst>
          </p:cNvPr>
          <p:cNvSpPr/>
          <p:nvPr/>
        </p:nvSpPr>
        <p:spPr bwMode="auto">
          <a:xfrm>
            <a:off x="681904" y="1526668"/>
            <a:ext cx="2561904" cy="19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F646B-9428-82B6-D734-29BB143078F3}"/>
              </a:ext>
            </a:extLst>
          </p:cNvPr>
          <p:cNvSpPr/>
          <p:nvPr/>
        </p:nvSpPr>
        <p:spPr bwMode="auto">
          <a:xfrm>
            <a:off x="681904" y="1918761"/>
            <a:ext cx="2542857" cy="19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A2508-B651-4436-4084-B2D93552E9F0}"/>
              </a:ext>
            </a:extLst>
          </p:cNvPr>
          <p:cNvSpPr/>
          <p:nvPr/>
        </p:nvSpPr>
        <p:spPr bwMode="auto">
          <a:xfrm>
            <a:off x="5320000" y="1756186"/>
            <a:ext cx="3008248" cy="43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0F88B2-2A81-650D-22F7-0936EC0EF4CC}"/>
              </a:ext>
            </a:extLst>
          </p:cNvPr>
          <p:cNvSpPr/>
          <p:nvPr/>
        </p:nvSpPr>
        <p:spPr bwMode="auto">
          <a:xfrm>
            <a:off x="681904" y="2310855"/>
            <a:ext cx="1942857" cy="20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C52F9E-E37F-787A-552A-203142A946C6}"/>
              </a:ext>
            </a:extLst>
          </p:cNvPr>
          <p:cNvSpPr/>
          <p:nvPr/>
        </p:nvSpPr>
        <p:spPr bwMode="auto">
          <a:xfrm>
            <a:off x="5320000" y="2406487"/>
            <a:ext cx="1228571" cy="19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1D44AA-20B2-B538-9740-51AABE72821A}"/>
              </a:ext>
            </a:extLst>
          </p:cNvPr>
          <p:cNvSpPr/>
          <p:nvPr/>
        </p:nvSpPr>
        <p:spPr bwMode="auto">
          <a:xfrm>
            <a:off x="681904" y="2722075"/>
            <a:ext cx="1123809" cy="1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608553-95CF-AFCC-11A2-91B2C6706A16}"/>
              </a:ext>
            </a:extLst>
          </p:cNvPr>
          <p:cNvSpPr/>
          <p:nvPr/>
        </p:nvSpPr>
        <p:spPr bwMode="auto">
          <a:xfrm>
            <a:off x="5320000" y="2817707"/>
            <a:ext cx="619047" cy="17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91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0E3E0-3536-BF92-6E3E-AA5B8AD77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31481-E625-1E7A-FD8F-26E05816C1FA}"/>
              </a:ext>
            </a:extLst>
          </p:cNvPr>
          <p:cNvSpPr/>
          <p:nvPr/>
        </p:nvSpPr>
        <p:spPr bwMode="auto">
          <a:xfrm>
            <a:off x="1615238" y="2004908"/>
            <a:ext cx="1971428" cy="219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F5B076-851C-EAF5-1BD8-5720CA61D552}"/>
              </a:ext>
            </a:extLst>
          </p:cNvPr>
          <p:cNvSpPr/>
          <p:nvPr/>
        </p:nvSpPr>
        <p:spPr bwMode="auto">
          <a:xfrm>
            <a:off x="7605714" y="1976217"/>
            <a:ext cx="1609523" cy="23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E6A9A1-CE83-F29E-745E-55A16B840B9A}"/>
              </a:ext>
            </a:extLst>
          </p:cNvPr>
          <p:cNvSpPr/>
          <p:nvPr/>
        </p:nvSpPr>
        <p:spPr bwMode="auto">
          <a:xfrm>
            <a:off x="2329523" y="2425723"/>
            <a:ext cx="1257142" cy="18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FD976-EE93-58FC-730B-0C7E8276225B}"/>
              </a:ext>
            </a:extLst>
          </p:cNvPr>
          <p:cNvSpPr/>
          <p:nvPr/>
        </p:nvSpPr>
        <p:spPr bwMode="auto">
          <a:xfrm>
            <a:off x="4653333" y="2253572"/>
            <a:ext cx="1838095" cy="43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12CFF1-0303-FEB5-A710-83CD1F74E2B0}"/>
              </a:ext>
            </a:extLst>
          </p:cNvPr>
          <p:cNvSpPr/>
          <p:nvPr/>
        </p:nvSpPr>
        <p:spPr bwMode="auto">
          <a:xfrm>
            <a:off x="8558095" y="2406595"/>
            <a:ext cx="666666" cy="17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8A598A-7E34-BBD2-D2D4-148236E6F588}"/>
              </a:ext>
            </a:extLst>
          </p:cNvPr>
          <p:cNvSpPr/>
          <p:nvPr/>
        </p:nvSpPr>
        <p:spPr bwMode="auto">
          <a:xfrm>
            <a:off x="2681904" y="2817846"/>
            <a:ext cx="780952" cy="18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286886-78EA-0A51-DE51-1AFC3BFB9B87}"/>
              </a:ext>
            </a:extLst>
          </p:cNvPr>
          <p:cNvSpPr/>
          <p:nvPr/>
        </p:nvSpPr>
        <p:spPr bwMode="auto">
          <a:xfrm>
            <a:off x="5358095" y="2903922"/>
            <a:ext cx="666666" cy="17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4BABD-5B19-98C8-D44A-A16B6E919D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99747-29A6-44BE-6873-229957FBAE57}"/>
              </a:ext>
            </a:extLst>
          </p:cNvPr>
          <p:cNvSpPr/>
          <p:nvPr/>
        </p:nvSpPr>
        <p:spPr bwMode="auto">
          <a:xfrm>
            <a:off x="7281904" y="1524607"/>
            <a:ext cx="190476" cy="2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DBB9A-6115-AB5A-9322-A96A49AE9FFB}"/>
              </a:ext>
            </a:extLst>
          </p:cNvPr>
          <p:cNvSpPr/>
          <p:nvPr/>
        </p:nvSpPr>
        <p:spPr bwMode="auto">
          <a:xfrm>
            <a:off x="8129523" y="1524607"/>
            <a:ext cx="180952" cy="2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9D07F-B905-2046-D1FA-E056320EDA3E}"/>
              </a:ext>
            </a:extLst>
          </p:cNvPr>
          <p:cNvSpPr/>
          <p:nvPr/>
        </p:nvSpPr>
        <p:spPr bwMode="auto">
          <a:xfrm>
            <a:off x="9834285" y="1524607"/>
            <a:ext cx="552380" cy="190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F475CE-2AB7-9E44-2521-62F34E4EAFA3}"/>
              </a:ext>
            </a:extLst>
          </p:cNvPr>
          <p:cNvSpPr/>
          <p:nvPr/>
        </p:nvSpPr>
        <p:spPr bwMode="auto">
          <a:xfrm>
            <a:off x="2605714" y="1953354"/>
            <a:ext cx="142857" cy="190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96F1B5-646A-97CD-8159-9DE2AAB39C19}"/>
              </a:ext>
            </a:extLst>
          </p:cNvPr>
          <p:cNvSpPr/>
          <p:nvPr/>
        </p:nvSpPr>
        <p:spPr bwMode="auto">
          <a:xfrm>
            <a:off x="3405714" y="1953354"/>
            <a:ext cx="180952" cy="2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4236" y="2348075"/>
            <a:ext cx="5835610" cy="290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55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2FE3C-C711-062E-2147-425E98651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26522B-8B10-74AF-FBA0-C05C793A23D2}"/>
              </a:ext>
            </a:extLst>
          </p:cNvPr>
          <p:cNvSpPr/>
          <p:nvPr/>
        </p:nvSpPr>
        <p:spPr bwMode="auto">
          <a:xfrm>
            <a:off x="1615238" y="2636912"/>
            <a:ext cx="9295238" cy="54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291413-6BFF-74AD-5CAA-A1FE78B152D1}"/>
              </a:ext>
            </a:extLst>
          </p:cNvPr>
          <p:cNvSpPr/>
          <p:nvPr/>
        </p:nvSpPr>
        <p:spPr bwMode="auto">
          <a:xfrm>
            <a:off x="1396190" y="3373434"/>
            <a:ext cx="1099410" cy="46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0A3D8D-88CF-6B2D-3B85-A338602F7D2D}"/>
              </a:ext>
            </a:extLst>
          </p:cNvPr>
          <p:cNvSpPr/>
          <p:nvPr/>
        </p:nvSpPr>
        <p:spPr bwMode="auto">
          <a:xfrm>
            <a:off x="1396190" y="4030970"/>
            <a:ext cx="9514285" cy="209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DDBAE7-5AAA-A4A0-4D58-25C730252E48}"/>
              </a:ext>
            </a:extLst>
          </p:cNvPr>
          <p:cNvSpPr/>
          <p:nvPr/>
        </p:nvSpPr>
        <p:spPr bwMode="auto">
          <a:xfrm>
            <a:off x="1396190" y="4431209"/>
            <a:ext cx="9956394" cy="238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D4119-575A-BEC1-551E-E655AEB5D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0BDCB-DFD6-E86A-CF75-4CA6AFA75AA4}"/>
              </a:ext>
            </a:extLst>
          </p:cNvPr>
          <p:cNvSpPr/>
          <p:nvPr/>
        </p:nvSpPr>
        <p:spPr bwMode="auto">
          <a:xfrm>
            <a:off x="977142" y="2348880"/>
            <a:ext cx="9533334" cy="51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E01543-331B-B2B3-E31E-510BC4584472}"/>
              </a:ext>
            </a:extLst>
          </p:cNvPr>
          <p:cNvSpPr/>
          <p:nvPr/>
        </p:nvSpPr>
        <p:spPr bwMode="auto">
          <a:xfrm>
            <a:off x="977142" y="3090868"/>
            <a:ext cx="9533333" cy="20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8EF8F5-AB1F-AB7C-28C5-92724C34DE1F}"/>
              </a:ext>
            </a:extLst>
          </p:cNvPr>
          <p:cNvSpPr/>
          <p:nvPr/>
        </p:nvSpPr>
        <p:spPr bwMode="auto">
          <a:xfrm>
            <a:off x="986666" y="3520369"/>
            <a:ext cx="9523810" cy="43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3D7210-295A-DE9C-4CF5-8F4627CDA10A}"/>
              </a:ext>
            </a:extLst>
          </p:cNvPr>
          <p:cNvSpPr/>
          <p:nvPr/>
        </p:nvSpPr>
        <p:spPr bwMode="auto">
          <a:xfrm>
            <a:off x="839417" y="4170374"/>
            <a:ext cx="9671060" cy="286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73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89F10-F48C-4EA0-3698-B1E96751F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984E8-0D5E-57E4-9ED1-92E9A4E3C606}"/>
              </a:ext>
            </a:extLst>
          </p:cNvPr>
          <p:cNvSpPr/>
          <p:nvPr/>
        </p:nvSpPr>
        <p:spPr bwMode="auto">
          <a:xfrm>
            <a:off x="1205714" y="2051515"/>
            <a:ext cx="9304761" cy="2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386A5-665B-A900-9D92-6E9D1BA0A6F2}"/>
              </a:ext>
            </a:extLst>
          </p:cNvPr>
          <p:cNvSpPr/>
          <p:nvPr/>
        </p:nvSpPr>
        <p:spPr bwMode="auto">
          <a:xfrm>
            <a:off x="986666" y="2510070"/>
            <a:ext cx="9523810" cy="21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8AA87A-9024-2B23-5A58-8518FE69A7AE}"/>
              </a:ext>
            </a:extLst>
          </p:cNvPr>
          <p:cNvSpPr/>
          <p:nvPr/>
        </p:nvSpPr>
        <p:spPr bwMode="auto">
          <a:xfrm>
            <a:off x="986666" y="2978178"/>
            <a:ext cx="9523810" cy="20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030876-AACF-72B7-E0FD-ED1998DDE4DD}"/>
              </a:ext>
            </a:extLst>
          </p:cNvPr>
          <p:cNvSpPr/>
          <p:nvPr/>
        </p:nvSpPr>
        <p:spPr bwMode="auto">
          <a:xfrm>
            <a:off x="977142" y="3427180"/>
            <a:ext cx="10015402" cy="22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A848C-E4E2-82FA-B3F4-A0CDE6F73C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16E47-A1E6-A436-7966-FB9828B52ACA}"/>
              </a:ext>
            </a:extLst>
          </p:cNvPr>
          <p:cNvSpPr/>
          <p:nvPr/>
        </p:nvSpPr>
        <p:spPr bwMode="auto">
          <a:xfrm>
            <a:off x="1127448" y="2204865"/>
            <a:ext cx="9865096" cy="57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AF2E1-E0E2-194E-70E4-F625FCBF66AE}"/>
              </a:ext>
            </a:extLst>
          </p:cNvPr>
          <p:cNvSpPr/>
          <p:nvPr/>
        </p:nvSpPr>
        <p:spPr bwMode="auto">
          <a:xfrm>
            <a:off x="996190" y="3067842"/>
            <a:ext cx="1000000" cy="43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B7E2B-FF50-DDA4-585A-ABDC58C607B6}"/>
              </a:ext>
            </a:extLst>
          </p:cNvPr>
          <p:cNvSpPr/>
          <p:nvPr/>
        </p:nvSpPr>
        <p:spPr bwMode="auto">
          <a:xfrm>
            <a:off x="996190" y="3772807"/>
            <a:ext cx="9514285" cy="20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7512A4-B415-C85A-06D4-0EA9AE5A1261}"/>
              </a:ext>
            </a:extLst>
          </p:cNvPr>
          <p:cNvSpPr/>
          <p:nvPr/>
        </p:nvSpPr>
        <p:spPr bwMode="auto">
          <a:xfrm>
            <a:off x="720000" y="4221502"/>
            <a:ext cx="9790475" cy="413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84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21DC0-808D-8247-071C-1365A6A22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8172A-271F-0D9D-568B-DF6A339B5ABC}"/>
              </a:ext>
            </a:extLst>
          </p:cNvPr>
          <p:cNvSpPr/>
          <p:nvPr/>
        </p:nvSpPr>
        <p:spPr bwMode="auto">
          <a:xfrm>
            <a:off x="1215238" y="2211055"/>
            <a:ext cx="9993330" cy="4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58BB4C-F893-B31C-4C86-282E6214F66B}"/>
              </a:ext>
            </a:extLst>
          </p:cNvPr>
          <p:cNvSpPr/>
          <p:nvPr/>
        </p:nvSpPr>
        <p:spPr bwMode="auto">
          <a:xfrm>
            <a:off x="996190" y="2935426"/>
            <a:ext cx="1283386" cy="49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BC37E5-BDF3-8870-A240-B438E14B9B6B}"/>
              </a:ext>
            </a:extLst>
          </p:cNvPr>
          <p:cNvSpPr/>
          <p:nvPr/>
        </p:nvSpPr>
        <p:spPr bwMode="auto">
          <a:xfrm>
            <a:off x="996190" y="3640734"/>
            <a:ext cx="9514285" cy="20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C07A54-9AF8-7612-2C52-926E8562CF80}"/>
              </a:ext>
            </a:extLst>
          </p:cNvPr>
          <p:cNvSpPr/>
          <p:nvPr/>
        </p:nvSpPr>
        <p:spPr bwMode="auto">
          <a:xfrm>
            <a:off x="986666" y="4079169"/>
            <a:ext cx="10533334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0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B5FE3-9569-42E1-8BC9-65E0DBD5F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BD0E2-E1D1-4D9D-A3E5-CCA4CDE7BB71}"/>
              </a:ext>
            </a:extLst>
          </p:cNvPr>
          <p:cNvSpPr/>
          <p:nvPr/>
        </p:nvSpPr>
        <p:spPr bwMode="auto">
          <a:xfrm>
            <a:off x="1205714" y="2555578"/>
            <a:ext cx="9304761" cy="4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9C740-0599-7382-4F37-BE5C48562EDF}"/>
              </a:ext>
            </a:extLst>
          </p:cNvPr>
          <p:cNvSpPr/>
          <p:nvPr/>
        </p:nvSpPr>
        <p:spPr bwMode="auto">
          <a:xfrm>
            <a:off x="996190" y="3280590"/>
            <a:ext cx="2847619" cy="42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B462C1-6448-4802-CCFB-5AD466C7CFBB}"/>
              </a:ext>
            </a:extLst>
          </p:cNvPr>
          <p:cNvSpPr/>
          <p:nvPr/>
        </p:nvSpPr>
        <p:spPr bwMode="auto">
          <a:xfrm>
            <a:off x="996190" y="3879154"/>
            <a:ext cx="9514285" cy="31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2896FE-B04A-E6FF-E892-7A6746320A91}"/>
              </a:ext>
            </a:extLst>
          </p:cNvPr>
          <p:cNvSpPr/>
          <p:nvPr/>
        </p:nvSpPr>
        <p:spPr bwMode="auto">
          <a:xfrm>
            <a:off x="911425" y="4426318"/>
            <a:ext cx="9599052" cy="24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9357A-5435-617F-C858-010DFC0F5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440DF0-A81D-CC31-28BD-CBA5B521BF0F}"/>
              </a:ext>
            </a:extLst>
          </p:cNvPr>
          <p:cNvSpPr/>
          <p:nvPr/>
        </p:nvSpPr>
        <p:spPr bwMode="auto">
          <a:xfrm>
            <a:off x="11110476" y="1554209"/>
            <a:ext cx="276190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A657F-FF36-E7BA-B80D-F87E1DF7DB35}"/>
              </a:ext>
            </a:extLst>
          </p:cNvPr>
          <p:cNvSpPr/>
          <p:nvPr/>
        </p:nvSpPr>
        <p:spPr bwMode="auto">
          <a:xfrm>
            <a:off x="1396190" y="1993252"/>
            <a:ext cx="1942857" cy="2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0B192A-3DE6-3ED5-9DD8-2FF0FABA6589}"/>
              </a:ext>
            </a:extLst>
          </p:cNvPr>
          <p:cNvSpPr/>
          <p:nvPr/>
        </p:nvSpPr>
        <p:spPr bwMode="auto">
          <a:xfrm>
            <a:off x="2634285" y="2470473"/>
            <a:ext cx="1266666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694C41-946A-5402-8B43-37FC23A70DF9}"/>
              </a:ext>
            </a:extLst>
          </p:cNvPr>
          <p:cNvSpPr/>
          <p:nvPr/>
        </p:nvSpPr>
        <p:spPr bwMode="auto">
          <a:xfrm>
            <a:off x="7291428" y="2470473"/>
            <a:ext cx="1038095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CDF0BC-4C3C-C197-6E72-8F740040B295}"/>
              </a:ext>
            </a:extLst>
          </p:cNvPr>
          <p:cNvSpPr/>
          <p:nvPr/>
        </p:nvSpPr>
        <p:spPr bwMode="auto">
          <a:xfrm>
            <a:off x="6462857" y="2928605"/>
            <a:ext cx="323809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6FABA5-192C-E09C-4B56-7D1F1246B9C5}"/>
              </a:ext>
            </a:extLst>
          </p:cNvPr>
          <p:cNvSpPr/>
          <p:nvPr/>
        </p:nvSpPr>
        <p:spPr bwMode="auto">
          <a:xfrm>
            <a:off x="8148571" y="2928605"/>
            <a:ext cx="447619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D21BF8-B426-DEB6-804F-018BC39B5794}"/>
              </a:ext>
            </a:extLst>
          </p:cNvPr>
          <p:cNvSpPr/>
          <p:nvPr/>
        </p:nvSpPr>
        <p:spPr bwMode="auto">
          <a:xfrm>
            <a:off x="4805714" y="3386737"/>
            <a:ext cx="600000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EE8AB4-3431-8D6F-E481-3E0D3EFC9335}"/>
              </a:ext>
            </a:extLst>
          </p:cNvPr>
          <p:cNvSpPr/>
          <p:nvPr/>
        </p:nvSpPr>
        <p:spPr bwMode="auto">
          <a:xfrm>
            <a:off x="2977142" y="3844869"/>
            <a:ext cx="180952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58601E-808F-44BC-02FF-628633C9F43C}"/>
              </a:ext>
            </a:extLst>
          </p:cNvPr>
          <p:cNvSpPr/>
          <p:nvPr/>
        </p:nvSpPr>
        <p:spPr bwMode="auto">
          <a:xfrm>
            <a:off x="4215238" y="3844869"/>
            <a:ext cx="323809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DC2EFB-2A2C-93EA-B9D5-D8A2D5D2EEDD}"/>
              </a:ext>
            </a:extLst>
          </p:cNvPr>
          <p:cNvSpPr/>
          <p:nvPr/>
        </p:nvSpPr>
        <p:spPr bwMode="auto">
          <a:xfrm>
            <a:off x="5996190" y="3844869"/>
            <a:ext cx="323809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CF0778-FD4A-4FB7-433E-5A8D1B7AF95C}"/>
              </a:ext>
            </a:extLst>
          </p:cNvPr>
          <p:cNvSpPr/>
          <p:nvPr/>
        </p:nvSpPr>
        <p:spPr bwMode="auto">
          <a:xfrm>
            <a:off x="7662857" y="3854414"/>
            <a:ext cx="304761" cy="1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84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15C4E-3868-E0B3-8223-524FCD7A8C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6FDD1-16D9-87E2-CA1E-1BB85C43F8AE}"/>
              </a:ext>
            </a:extLst>
          </p:cNvPr>
          <p:cNvSpPr/>
          <p:nvPr/>
        </p:nvSpPr>
        <p:spPr bwMode="auto">
          <a:xfrm>
            <a:off x="10053333" y="1153052"/>
            <a:ext cx="438095" cy="20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1C578-006C-2CC7-F855-A3C26048E24E}"/>
              </a:ext>
            </a:extLst>
          </p:cNvPr>
          <p:cNvSpPr/>
          <p:nvPr/>
        </p:nvSpPr>
        <p:spPr bwMode="auto">
          <a:xfrm>
            <a:off x="2205714" y="1610449"/>
            <a:ext cx="190476" cy="20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C37CD9-8F98-9232-303F-3A0C434ABE43}"/>
              </a:ext>
            </a:extLst>
          </p:cNvPr>
          <p:cNvSpPr/>
          <p:nvPr/>
        </p:nvSpPr>
        <p:spPr bwMode="auto">
          <a:xfrm>
            <a:off x="10148571" y="2077375"/>
            <a:ext cx="447619" cy="1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3EDC8D-4D29-EED5-5514-B6CA59B2FE00}"/>
              </a:ext>
            </a:extLst>
          </p:cNvPr>
          <p:cNvSpPr/>
          <p:nvPr/>
        </p:nvSpPr>
        <p:spPr bwMode="auto">
          <a:xfrm>
            <a:off x="8834285" y="2992169"/>
            <a:ext cx="190476" cy="1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DBBC92-A50D-ADED-6532-8D79D00D338F}"/>
              </a:ext>
            </a:extLst>
          </p:cNvPr>
          <p:cNvSpPr/>
          <p:nvPr/>
        </p:nvSpPr>
        <p:spPr bwMode="auto">
          <a:xfrm>
            <a:off x="9567619" y="3906963"/>
            <a:ext cx="752380" cy="200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8F11C7-3424-3E68-85AD-E9AB70F94078}"/>
              </a:ext>
            </a:extLst>
          </p:cNvPr>
          <p:cNvSpPr/>
          <p:nvPr/>
        </p:nvSpPr>
        <p:spPr bwMode="auto">
          <a:xfrm>
            <a:off x="1929523" y="4364360"/>
            <a:ext cx="733333" cy="20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1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4F6C7-A622-1BC6-5E62-A68D24418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97D03-2761-A42A-82D9-68D5B621092C}"/>
              </a:ext>
            </a:extLst>
          </p:cNvPr>
          <p:cNvSpPr/>
          <p:nvPr/>
        </p:nvSpPr>
        <p:spPr bwMode="auto">
          <a:xfrm>
            <a:off x="5015880" y="1105660"/>
            <a:ext cx="432048" cy="59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027B57-8234-CA4F-670D-203D75714B8F}"/>
              </a:ext>
            </a:extLst>
          </p:cNvPr>
          <p:cNvSpPr/>
          <p:nvPr/>
        </p:nvSpPr>
        <p:spPr bwMode="auto">
          <a:xfrm>
            <a:off x="7910476" y="1258417"/>
            <a:ext cx="590476" cy="20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41E40B-3148-C4CB-0602-956503D964D6}"/>
              </a:ext>
            </a:extLst>
          </p:cNvPr>
          <p:cNvSpPr/>
          <p:nvPr/>
        </p:nvSpPr>
        <p:spPr bwMode="auto">
          <a:xfrm>
            <a:off x="10253333" y="1869440"/>
            <a:ext cx="333333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440E2A-1BCA-931D-2163-2CF705D03B63}"/>
              </a:ext>
            </a:extLst>
          </p:cNvPr>
          <p:cNvSpPr/>
          <p:nvPr/>
        </p:nvSpPr>
        <p:spPr bwMode="auto">
          <a:xfrm>
            <a:off x="7396190" y="2766881"/>
            <a:ext cx="828571" cy="22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27BC1C-0E8A-68A9-A4B3-747F43D9F440}"/>
              </a:ext>
            </a:extLst>
          </p:cNvPr>
          <p:cNvSpPr/>
          <p:nvPr/>
        </p:nvSpPr>
        <p:spPr bwMode="auto">
          <a:xfrm>
            <a:off x="9291428" y="2785975"/>
            <a:ext cx="333333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D0DD08-757D-AE41-8CCF-50AA08E48D6C}"/>
              </a:ext>
            </a:extLst>
          </p:cNvPr>
          <p:cNvSpPr/>
          <p:nvPr/>
        </p:nvSpPr>
        <p:spPr bwMode="auto">
          <a:xfrm>
            <a:off x="4300952" y="3244243"/>
            <a:ext cx="323809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79944A-E422-E68E-83AC-ED8E75AA6018}"/>
              </a:ext>
            </a:extLst>
          </p:cNvPr>
          <p:cNvSpPr/>
          <p:nvPr/>
        </p:nvSpPr>
        <p:spPr bwMode="auto">
          <a:xfrm>
            <a:off x="4072380" y="4160778"/>
            <a:ext cx="590476" cy="190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68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11D5D-D4D4-D53A-E37E-6BCC1F6A9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D5B55-4AB0-D238-904D-0F37BFC7FFF8}"/>
              </a:ext>
            </a:extLst>
          </p:cNvPr>
          <p:cNvSpPr/>
          <p:nvPr/>
        </p:nvSpPr>
        <p:spPr bwMode="auto">
          <a:xfrm>
            <a:off x="4939047" y="2124986"/>
            <a:ext cx="609523" cy="20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960E7-D1B5-C946-C4F3-B2D6D3520FB4}"/>
              </a:ext>
            </a:extLst>
          </p:cNvPr>
          <p:cNvSpPr/>
          <p:nvPr/>
        </p:nvSpPr>
        <p:spPr bwMode="auto">
          <a:xfrm>
            <a:off x="10129523" y="2553782"/>
            <a:ext cx="285714" cy="22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B0FAD-BB70-5A1B-6DA4-913FBDC0595E}"/>
              </a:ext>
            </a:extLst>
          </p:cNvPr>
          <p:cNvSpPr/>
          <p:nvPr/>
        </p:nvSpPr>
        <p:spPr bwMode="auto">
          <a:xfrm>
            <a:off x="3481904" y="3039752"/>
            <a:ext cx="600000" cy="20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064EA-9925-8982-B011-F4F388C8D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01E60-C77E-BD76-CBB1-D2C0AF3CA6A4}"/>
              </a:ext>
            </a:extLst>
          </p:cNvPr>
          <p:cNvSpPr/>
          <p:nvPr/>
        </p:nvSpPr>
        <p:spPr bwMode="auto">
          <a:xfrm>
            <a:off x="10815238" y="1543708"/>
            <a:ext cx="285715" cy="257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D91492-7AF1-7CBC-9F18-D107C467DF52}"/>
              </a:ext>
            </a:extLst>
          </p:cNvPr>
          <p:cNvSpPr/>
          <p:nvPr/>
        </p:nvSpPr>
        <p:spPr bwMode="auto">
          <a:xfrm>
            <a:off x="10853333" y="2048717"/>
            <a:ext cx="247619" cy="190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F3106-65D2-27E8-94EC-2AB294AA5E27}"/>
              </a:ext>
            </a:extLst>
          </p:cNvPr>
          <p:cNvSpPr/>
          <p:nvPr/>
        </p:nvSpPr>
        <p:spPr bwMode="auto">
          <a:xfrm>
            <a:off x="10815238" y="2496555"/>
            <a:ext cx="285715" cy="257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F0F59A-6115-974E-FAE6-EA8FBEE44671}"/>
              </a:ext>
            </a:extLst>
          </p:cNvPr>
          <p:cNvSpPr/>
          <p:nvPr/>
        </p:nvSpPr>
        <p:spPr bwMode="auto">
          <a:xfrm>
            <a:off x="10815238" y="3134963"/>
            <a:ext cx="285715" cy="257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4524C5-5418-BDDF-BAFE-537CE30C76C7}"/>
              </a:ext>
            </a:extLst>
          </p:cNvPr>
          <p:cNvSpPr/>
          <p:nvPr/>
        </p:nvSpPr>
        <p:spPr bwMode="auto">
          <a:xfrm>
            <a:off x="10853333" y="3840069"/>
            <a:ext cx="247619" cy="190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64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6313B-578F-7A87-2E2E-2F9A81372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FCEB7-B430-01B6-478F-7FD06ECDAC2F}"/>
              </a:ext>
            </a:extLst>
          </p:cNvPr>
          <p:cNvSpPr/>
          <p:nvPr/>
        </p:nvSpPr>
        <p:spPr bwMode="auto">
          <a:xfrm>
            <a:off x="9510476" y="1630638"/>
            <a:ext cx="257142" cy="2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88022-1E5F-A84A-926E-D10257FCF94E}"/>
              </a:ext>
            </a:extLst>
          </p:cNvPr>
          <p:cNvSpPr/>
          <p:nvPr/>
        </p:nvSpPr>
        <p:spPr bwMode="auto">
          <a:xfrm>
            <a:off x="9720000" y="3052916"/>
            <a:ext cx="219047" cy="21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4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3F576-8409-91BE-A4AA-372EA7E10C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51EBD-2407-5F60-9489-5AA9E0B77ACE}"/>
              </a:ext>
            </a:extLst>
          </p:cNvPr>
          <p:cNvSpPr/>
          <p:nvPr/>
        </p:nvSpPr>
        <p:spPr bwMode="auto">
          <a:xfrm>
            <a:off x="6462857" y="1134127"/>
            <a:ext cx="209523" cy="209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B6752-F96A-6DCA-E240-669C9A2EB8F0}"/>
              </a:ext>
            </a:extLst>
          </p:cNvPr>
          <p:cNvSpPr/>
          <p:nvPr/>
        </p:nvSpPr>
        <p:spPr bwMode="auto">
          <a:xfrm>
            <a:off x="4310476" y="2574203"/>
            <a:ext cx="247619" cy="20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F26F6-A4E3-6C23-0227-887B5A28F5DD}"/>
              </a:ext>
            </a:extLst>
          </p:cNvPr>
          <p:cNvSpPr/>
          <p:nvPr/>
        </p:nvSpPr>
        <p:spPr bwMode="auto">
          <a:xfrm>
            <a:off x="4872380" y="4014279"/>
            <a:ext cx="228571" cy="20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9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D8376-CE60-55C4-1355-8E264339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23DE6-6868-126C-693B-7E9A3547B464}"/>
              </a:ext>
            </a:extLst>
          </p:cNvPr>
          <p:cNvSpPr/>
          <p:nvPr/>
        </p:nvSpPr>
        <p:spPr bwMode="auto">
          <a:xfrm>
            <a:off x="2605713" y="2164630"/>
            <a:ext cx="257141" cy="544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C7548-D1DF-A183-858D-F81FA10E3444}"/>
              </a:ext>
            </a:extLst>
          </p:cNvPr>
          <p:cNvSpPr/>
          <p:nvPr/>
        </p:nvSpPr>
        <p:spPr bwMode="auto">
          <a:xfrm>
            <a:off x="4881904" y="2307745"/>
            <a:ext cx="466666" cy="209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60A08-A833-4627-9FB8-D0E2325C6833}"/>
              </a:ext>
            </a:extLst>
          </p:cNvPr>
          <p:cNvSpPr/>
          <p:nvPr/>
        </p:nvSpPr>
        <p:spPr bwMode="auto">
          <a:xfrm>
            <a:off x="7177142" y="2317286"/>
            <a:ext cx="457142" cy="20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2C2ACD-13BA-0AFA-093F-17E189C887F8}"/>
              </a:ext>
            </a:extLst>
          </p:cNvPr>
          <p:cNvSpPr/>
          <p:nvPr/>
        </p:nvSpPr>
        <p:spPr bwMode="auto">
          <a:xfrm>
            <a:off x="9653333" y="2307745"/>
            <a:ext cx="457142" cy="20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69A04B-7320-598A-B539-FB2528B5FE9B}"/>
              </a:ext>
            </a:extLst>
          </p:cNvPr>
          <p:cNvSpPr/>
          <p:nvPr/>
        </p:nvSpPr>
        <p:spPr bwMode="auto">
          <a:xfrm>
            <a:off x="2510476" y="2985158"/>
            <a:ext cx="304762" cy="49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CF0598-1B69-23BD-8C83-8346EE96E45F}"/>
              </a:ext>
            </a:extLst>
          </p:cNvPr>
          <p:cNvSpPr/>
          <p:nvPr/>
        </p:nvSpPr>
        <p:spPr bwMode="auto">
          <a:xfrm>
            <a:off x="5053333" y="3137816"/>
            <a:ext cx="190476" cy="19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19DAE4-6B15-6551-E509-DEC3C1A0FA5A}"/>
              </a:ext>
            </a:extLst>
          </p:cNvPr>
          <p:cNvSpPr/>
          <p:nvPr/>
        </p:nvSpPr>
        <p:spPr bwMode="auto">
          <a:xfrm>
            <a:off x="7481904" y="3137816"/>
            <a:ext cx="466666" cy="19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3DB0BF-C483-660B-50ED-DE1BF406AB52}"/>
              </a:ext>
            </a:extLst>
          </p:cNvPr>
          <p:cNvSpPr/>
          <p:nvPr/>
        </p:nvSpPr>
        <p:spPr bwMode="auto">
          <a:xfrm>
            <a:off x="9510476" y="2985158"/>
            <a:ext cx="314285" cy="49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18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2023-11-22T13:46:02Z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