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14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C0E03F1-5D46-BE36-6A5F-678BCC2F39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2275" y="3109912"/>
            <a:ext cx="626745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F8CE90-EC7D-7D49-7EF6-29BA883C69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5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0245E7-FF89-86B6-4AE2-D83BBE644D2B}"/>
              </a:ext>
            </a:extLst>
          </p:cNvPr>
          <p:cNvSpPr/>
          <p:nvPr/>
        </p:nvSpPr>
        <p:spPr bwMode="auto">
          <a:xfrm>
            <a:off x="681904" y="2639378"/>
            <a:ext cx="3323809" cy="819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29A52AF-D9A6-A1CD-3938-AEABD9FE0FE0}"/>
              </a:ext>
            </a:extLst>
          </p:cNvPr>
          <p:cNvSpPr/>
          <p:nvPr/>
        </p:nvSpPr>
        <p:spPr bwMode="auto">
          <a:xfrm>
            <a:off x="5148571" y="2639378"/>
            <a:ext cx="4095238" cy="819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B4D46E4-0BA3-11C8-282D-D558B30B3DED}"/>
              </a:ext>
            </a:extLst>
          </p:cNvPr>
          <p:cNvSpPr/>
          <p:nvPr/>
        </p:nvSpPr>
        <p:spPr bwMode="auto">
          <a:xfrm>
            <a:off x="5148571" y="3944697"/>
            <a:ext cx="1771428" cy="819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442E22E-819E-A83E-E7AB-2476A34B444B}"/>
              </a:ext>
            </a:extLst>
          </p:cNvPr>
          <p:cNvSpPr/>
          <p:nvPr/>
        </p:nvSpPr>
        <p:spPr bwMode="auto">
          <a:xfrm>
            <a:off x="548570" y="3944697"/>
            <a:ext cx="1298958" cy="819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D2A7F25-8CE5-A7FF-BD2E-311FE6779C59}"/>
              </a:ext>
            </a:extLst>
          </p:cNvPr>
          <p:cNvSpPr/>
          <p:nvPr/>
        </p:nvSpPr>
        <p:spPr bwMode="auto">
          <a:xfrm>
            <a:off x="4943872" y="5250016"/>
            <a:ext cx="1771428" cy="819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715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9" grpId="0" animBg="1"/>
      <p:bldP spid="20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A101F5-0243-FBDF-40CF-B8FCFAE87D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8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8552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838625-B5E6-F0FB-7A27-28346691C9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8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A321C5-10E6-0D95-146A-550D59D58244}"/>
              </a:ext>
            </a:extLst>
          </p:cNvPr>
          <p:cNvSpPr/>
          <p:nvPr/>
        </p:nvSpPr>
        <p:spPr bwMode="auto">
          <a:xfrm>
            <a:off x="1491428" y="2098126"/>
            <a:ext cx="2904761" cy="400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A5209A-2984-77EA-4B41-3F0C8C4B6114}"/>
              </a:ext>
            </a:extLst>
          </p:cNvPr>
          <p:cNvSpPr/>
          <p:nvPr/>
        </p:nvSpPr>
        <p:spPr bwMode="auto">
          <a:xfrm>
            <a:off x="6215238" y="2098126"/>
            <a:ext cx="2647619" cy="400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C50E48-285E-27B4-4C7F-38358BC69463}"/>
              </a:ext>
            </a:extLst>
          </p:cNvPr>
          <p:cNvSpPr/>
          <p:nvPr/>
        </p:nvSpPr>
        <p:spPr bwMode="auto">
          <a:xfrm>
            <a:off x="1520000" y="3825488"/>
            <a:ext cx="3419047" cy="400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995554-3CDA-006E-5B90-8B4044E6E3ED}"/>
              </a:ext>
            </a:extLst>
          </p:cNvPr>
          <p:cNvSpPr/>
          <p:nvPr/>
        </p:nvSpPr>
        <p:spPr bwMode="auto">
          <a:xfrm>
            <a:off x="6215238" y="3825488"/>
            <a:ext cx="3438095" cy="400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FD620A-9607-8385-CE2C-F9DC3D216258}"/>
              </a:ext>
            </a:extLst>
          </p:cNvPr>
          <p:cNvSpPr/>
          <p:nvPr/>
        </p:nvSpPr>
        <p:spPr bwMode="auto">
          <a:xfrm>
            <a:off x="7443809" y="4655768"/>
            <a:ext cx="2685714" cy="429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4D0FCB-92B1-37BC-22D6-B86DA428C1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287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010BBE-D983-DBB6-7FB8-DA121CF4C2FB}"/>
              </a:ext>
            </a:extLst>
          </p:cNvPr>
          <p:cNvSpPr/>
          <p:nvPr/>
        </p:nvSpPr>
        <p:spPr bwMode="auto">
          <a:xfrm>
            <a:off x="3327318" y="6085469"/>
            <a:ext cx="829935" cy="271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8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D8F8E1-63C8-B519-28BC-8D1B2E6E29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8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306A3E-F77B-5F0D-DE52-C421BA3B074E}"/>
              </a:ext>
            </a:extLst>
          </p:cNvPr>
          <p:cNvSpPr/>
          <p:nvPr/>
        </p:nvSpPr>
        <p:spPr bwMode="auto">
          <a:xfrm>
            <a:off x="4358095" y="3858812"/>
            <a:ext cx="828571" cy="352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A7651B-4946-FB2F-A4AF-3AA8B36B9F29}"/>
              </a:ext>
            </a:extLst>
          </p:cNvPr>
          <p:cNvSpPr/>
          <p:nvPr/>
        </p:nvSpPr>
        <p:spPr bwMode="auto">
          <a:xfrm>
            <a:off x="9434285" y="3858812"/>
            <a:ext cx="1333334" cy="381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BFF76F-9529-8716-D67A-D2D27129DFB1}"/>
              </a:ext>
            </a:extLst>
          </p:cNvPr>
          <p:cNvSpPr/>
          <p:nvPr/>
        </p:nvSpPr>
        <p:spPr bwMode="auto">
          <a:xfrm>
            <a:off x="4386666" y="4725808"/>
            <a:ext cx="1066666" cy="381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B95CA95-4CED-AE3B-8D46-36A8C4B20103}"/>
              </a:ext>
            </a:extLst>
          </p:cNvPr>
          <p:cNvSpPr/>
          <p:nvPr/>
        </p:nvSpPr>
        <p:spPr bwMode="auto">
          <a:xfrm>
            <a:off x="9672380" y="4725808"/>
            <a:ext cx="838095" cy="352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C9022BB-FD0A-53B4-2B86-3E9E326101CB}"/>
              </a:ext>
            </a:extLst>
          </p:cNvPr>
          <p:cNvSpPr/>
          <p:nvPr/>
        </p:nvSpPr>
        <p:spPr bwMode="auto">
          <a:xfrm>
            <a:off x="8834285" y="5583277"/>
            <a:ext cx="838095" cy="1067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BC37A30-B8DD-1938-045C-427ABF709DDB}"/>
              </a:ext>
            </a:extLst>
          </p:cNvPr>
          <p:cNvSpPr/>
          <p:nvPr/>
        </p:nvSpPr>
        <p:spPr bwMode="auto">
          <a:xfrm>
            <a:off x="3691428" y="5869100"/>
            <a:ext cx="295238" cy="352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BDCF59-18CC-5F32-C45C-0649B9F816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1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107BCD-5D37-CC6B-82B5-9A00DABA99ED}"/>
              </a:ext>
            </a:extLst>
          </p:cNvPr>
          <p:cNvSpPr/>
          <p:nvPr/>
        </p:nvSpPr>
        <p:spPr bwMode="auto">
          <a:xfrm>
            <a:off x="4358095" y="3194844"/>
            <a:ext cx="1361904" cy="381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D744B6-F316-A2ED-E9DD-F2035AB59385}"/>
              </a:ext>
            </a:extLst>
          </p:cNvPr>
          <p:cNvSpPr/>
          <p:nvPr/>
        </p:nvSpPr>
        <p:spPr bwMode="auto">
          <a:xfrm>
            <a:off x="9672380" y="3194844"/>
            <a:ext cx="838095" cy="362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3F05F0-7F24-686B-FFF5-863621AA9747}"/>
              </a:ext>
            </a:extLst>
          </p:cNvPr>
          <p:cNvSpPr/>
          <p:nvPr/>
        </p:nvSpPr>
        <p:spPr bwMode="auto">
          <a:xfrm>
            <a:off x="4624761" y="4062993"/>
            <a:ext cx="1361904" cy="381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3588FE-6542-0AD1-5566-BD943998B97E}"/>
              </a:ext>
            </a:extLst>
          </p:cNvPr>
          <p:cNvSpPr/>
          <p:nvPr/>
        </p:nvSpPr>
        <p:spPr bwMode="auto">
          <a:xfrm>
            <a:off x="9405714" y="4062993"/>
            <a:ext cx="1095238" cy="3529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E44750-B214-493A-E16A-C51E18F0CAA8}"/>
              </a:ext>
            </a:extLst>
          </p:cNvPr>
          <p:cNvSpPr/>
          <p:nvPr/>
        </p:nvSpPr>
        <p:spPr bwMode="auto">
          <a:xfrm>
            <a:off x="4891428" y="4921603"/>
            <a:ext cx="828571" cy="381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DF527B6-327D-E2C3-CB32-F6592DB0FF2A}"/>
              </a:ext>
            </a:extLst>
          </p:cNvPr>
          <p:cNvSpPr/>
          <p:nvPr/>
        </p:nvSpPr>
        <p:spPr bwMode="auto">
          <a:xfrm>
            <a:off x="10205714" y="4921603"/>
            <a:ext cx="828571" cy="3529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822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E1A344-519C-C477-F336-C2EF1293E8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3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A61C4B-188C-6341-05B7-C9835184A2FC}"/>
              </a:ext>
            </a:extLst>
          </p:cNvPr>
          <p:cNvSpPr/>
          <p:nvPr/>
        </p:nvSpPr>
        <p:spPr bwMode="auto">
          <a:xfrm>
            <a:off x="3920000" y="2668743"/>
            <a:ext cx="523809" cy="390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BEA954-CC73-4CB7-1ADF-E007286A2149}"/>
              </a:ext>
            </a:extLst>
          </p:cNvPr>
          <p:cNvSpPr/>
          <p:nvPr/>
        </p:nvSpPr>
        <p:spPr bwMode="auto">
          <a:xfrm>
            <a:off x="8977142" y="2678275"/>
            <a:ext cx="533333" cy="381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05A7A0-E350-582B-27B6-EF6C6205DB33}"/>
              </a:ext>
            </a:extLst>
          </p:cNvPr>
          <p:cNvSpPr/>
          <p:nvPr/>
        </p:nvSpPr>
        <p:spPr bwMode="auto">
          <a:xfrm flipV="1">
            <a:off x="3396190" y="4149080"/>
            <a:ext cx="447619" cy="288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8B4DF7F-DBDF-2203-E379-D5822B8060A3}"/>
              </a:ext>
            </a:extLst>
          </p:cNvPr>
          <p:cNvSpPr/>
          <p:nvPr/>
        </p:nvSpPr>
        <p:spPr bwMode="auto">
          <a:xfrm flipV="1">
            <a:off x="8224761" y="4149081"/>
            <a:ext cx="447619" cy="288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7104928-6C0A-0E87-8A27-67F20394EBCA}"/>
              </a:ext>
            </a:extLst>
          </p:cNvPr>
          <p:cNvSpPr/>
          <p:nvPr/>
        </p:nvSpPr>
        <p:spPr bwMode="auto">
          <a:xfrm>
            <a:off x="3415238" y="5509357"/>
            <a:ext cx="533333" cy="381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7AB52F7-49A2-C8B3-F770-0E98CC7246EE}"/>
              </a:ext>
            </a:extLst>
          </p:cNvPr>
          <p:cNvSpPr/>
          <p:nvPr/>
        </p:nvSpPr>
        <p:spPr bwMode="auto">
          <a:xfrm>
            <a:off x="8481904" y="5509357"/>
            <a:ext cx="457142" cy="376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917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4953C5-6CE3-17C3-55C2-942AA70642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7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27E810-260A-6A4C-D257-CB2F47592F86}"/>
              </a:ext>
            </a:extLst>
          </p:cNvPr>
          <p:cNvSpPr/>
          <p:nvPr/>
        </p:nvSpPr>
        <p:spPr bwMode="auto">
          <a:xfrm>
            <a:off x="4148571" y="2250821"/>
            <a:ext cx="1685714" cy="381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B703EB-6469-F89B-2734-36EE911B4359}"/>
              </a:ext>
            </a:extLst>
          </p:cNvPr>
          <p:cNvSpPr/>
          <p:nvPr/>
        </p:nvSpPr>
        <p:spPr bwMode="auto">
          <a:xfrm>
            <a:off x="9186666" y="2250821"/>
            <a:ext cx="1685714" cy="381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29E83D-F7F9-7645-E571-9DC6D00C7391}"/>
              </a:ext>
            </a:extLst>
          </p:cNvPr>
          <p:cNvSpPr/>
          <p:nvPr/>
        </p:nvSpPr>
        <p:spPr bwMode="auto">
          <a:xfrm>
            <a:off x="1271464" y="3166992"/>
            <a:ext cx="3039011" cy="163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37240B0-E2EF-AEF0-C98F-62110AC70B71}"/>
              </a:ext>
            </a:extLst>
          </p:cNvPr>
          <p:cNvSpPr/>
          <p:nvPr/>
        </p:nvSpPr>
        <p:spPr bwMode="auto">
          <a:xfrm>
            <a:off x="5663952" y="2996952"/>
            <a:ext cx="2376264" cy="1800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7240B0-E2EF-AEF0-C98F-62110AC70B71}"/>
              </a:ext>
            </a:extLst>
          </p:cNvPr>
          <p:cNvSpPr/>
          <p:nvPr/>
        </p:nvSpPr>
        <p:spPr bwMode="auto">
          <a:xfrm>
            <a:off x="8040216" y="3081972"/>
            <a:ext cx="3312368" cy="1800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35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9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0B191E-A75D-5FB3-FD45-5DD4D9500C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4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222FD3-29A6-7837-CD29-B47E4BB40C11}"/>
              </a:ext>
            </a:extLst>
          </p:cNvPr>
          <p:cNvSpPr/>
          <p:nvPr/>
        </p:nvSpPr>
        <p:spPr bwMode="auto">
          <a:xfrm>
            <a:off x="2662857" y="1267470"/>
            <a:ext cx="1828571" cy="362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A5BA8A-DFF7-0B79-C155-0DCA4F652BDD}"/>
              </a:ext>
            </a:extLst>
          </p:cNvPr>
          <p:cNvSpPr/>
          <p:nvPr/>
        </p:nvSpPr>
        <p:spPr bwMode="auto">
          <a:xfrm>
            <a:off x="7758095" y="1267470"/>
            <a:ext cx="1304760" cy="362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675538-C2D8-8ADE-6A38-1EBEBB886262}"/>
              </a:ext>
            </a:extLst>
          </p:cNvPr>
          <p:cNvSpPr/>
          <p:nvPr/>
        </p:nvSpPr>
        <p:spPr bwMode="auto">
          <a:xfrm>
            <a:off x="720000" y="2192006"/>
            <a:ext cx="3215759" cy="3037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8049A7E-9571-9FC9-F83B-1AB03CE53E9F}"/>
              </a:ext>
            </a:extLst>
          </p:cNvPr>
          <p:cNvSpPr/>
          <p:nvPr/>
        </p:nvSpPr>
        <p:spPr bwMode="auto">
          <a:xfrm>
            <a:off x="4939047" y="2047990"/>
            <a:ext cx="2525105" cy="3037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7240B0-E2EF-AEF0-C98F-62110AC70B71}"/>
              </a:ext>
            </a:extLst>
          </p:cNvPr>
          <p:cNvSpPr/>
          <p:nvPr/>
        </p:nvSpPr>
        <p:spPr bwMode="auto">
          <a:xfrm>
            <a:off x="7494240" y="1997830"/>
            <a:ext cx="2994248" cy="3231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6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8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E3A92C-0559-D890-D634-66069A8807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4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AC64C1-0C92-5069-1E11-C1A4E4DB5BC8}"/>
              </a:ext>
            </a:extLst>
          </p:cNvPr>
          <p:cNvSpPr/>
          <p:nvPr/>
        </p:nvSpPr>
        <p:spPr bwMode="auto">
          <a:xfrm>
            <a:off x="3177142" y="1391097"/>
            <a:ext cx="1866666" cy="3809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7B1293-444F-D79C-54F5-229D113B165F}"/>
              </a:ext>
            </a:extLst>
          </p:cNvPr>
          <p:cNvSpPr/>
          <p:nvPr/>
        </p:nvSpPr>
        <p:spPr bwMode="auto">
          <a:xfrm>
            <a:off x="8272380" y="1391097"/>
            <a:ext cx="1333333" cy="3809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249F1C-31E7-0579-40C6-E3C87FCC86E0}"/>
              </a:ext>
            </a:extLst>
          </p:cNvPr>
          <p:cNvSpPr/>
          <p:nvPr/>
        </p:nvSpPr>
        <p:spPr bwMode="auto">
          <a:xfrm>
            <a:off x="479376" y="2943664"/>
            <a:ext cx="3631099" cy="2942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BC6AACC-9914-A87C-B73D-F6D8B26C99A9}"/>
              </a:ext>
            </a:extLst>
          </p:cNvPr>
          <p:cNvSpPr/>
          <p:nvPr/>
        </p:nvSpPr>
        <p:spPr bwMode="auto">
          <a:xfrm>
            <a:off x="5663952" y="2852936"/>
            <a:ext cx="4104456" cy="3853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449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9670D8-8C76-359B-3CA8-56AA9D3B25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6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8FF03D-ED62-6438-C6F9-3FE741693088}"/>
              </a:ext>
            </a:extLst>
          </p:cNvPr>
          <p:cNvSpPr/>
          <p:nvPr/>
        </p:nvSpPr>
        <p:spPr bwMode="auto">
          <a:xfrm>
            <a:off x="1739047" y="3098273"/>
            <a:ext cx="2038095" cy="324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AA451F-067D-7362-6015-DD757819FAE2}"/>
              </a:ext>
            </a:extLst>
          </p:cNvPr>
          <p:cNvSpPr/>
          <p:nvPr/>
        </p:nvSpPr>
        <p:spPr bwMode="auto">
          <a:xfrm>
            <a:off x="6186666" y="3088738"/>
            <a:ext cx="2733333" cy="333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3582D6-AAFC-C1EA-17E8-2D9EFB2BB70D}"/>
              </a:ext>
            </a:extLst>
          </p:cNvPr>
          <p:cNvSpPr/>
          <p:nvPr/>
        </p:nvSpPr>
        <p:spPr bwMode="auto">
          <a:xfrm>
            <a:off x="1739047" y="3899202"/>
            <a:ext cx="1342857" cy="324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1DD963-9647-7455-63B3-CA3D1E68B8A8}"/>
              </a:ext>
            </a:extLst>
          </p:cNvPr>
          <p:cNvSpPr/>
          <p:nvPr/>
        </p:nvSpPr>
        <p:spPr bwMode="auto">
          <a:xfrm>
            <a:off x="6186666" y="3889667"/>
            <a:ext cx="1361904" cy="333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815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F41802-2F48-E841-BC2B-96C26013A7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1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EB9AC9-25AC-47EB-C69D-39E9B81C9069}"/>
              </a:ext>
            </a:extLst>
          </p:cNvPr>
          <p:cNvSpPr/>
          <p:nvPr/>
        </p:nvSpPr>
        <p:spPr bwMode="auto">
          <a:xfrm>
            <a:off x="681904" y="2574817"/>
            <a:ext cx="2790476" cy="810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8A181EC-104D-56D3-E2DC-7471D856EDCF}"/>
              </a:ext>
            </a:extLst>
          </p:cNvPr>
          <p:cNvSpPr/>
          <p:nvPr/>
        </p:nvSpPr>
        <p:spPr bwMode="auto">
          <a:xfrm>
            <a:off x="5167619" y="2492896"/>
            <a:ext cx="2790476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4314236-ED14-5969-F8DA-096DC15523A8}"/>
              </a:ext>
            </a:extLst>
          </p:cNvPr>
          <p:cNvSpPr/>
          <p:nvPr/>
        </p:nvSpPr>
        <p:spPr bwMode="auto">
          <a:xfrm>
            <a:off x="5167618" y="3880750"/>
            <a:ext cx="1720469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9E8A92F-A6A9-6351-F160-B89CEA72882D}"/>
              </a:ext>
            </a:extLst>
          </p:cNvPr>
          <p:cNvSpPr/>
          <p:nvPr/>
        </p:nvSpPr>
        <p:spPr bwMode="auto">
          <a:xfrm>
            <a:off x="672000" y="3881878"/>
            <a:ext cx="1175528" cy="810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DE5904F-D37A-0477-CC34-07CBCEEB38A4}"/>
              </a:ext>
            </a:extLst>
          </p:cNvPr>
          <p:cNvSpPr/>
          <p:nvPr/>
        </p:nvSpPr>
        <p:spPr bwMode="auto">
          <a:xfrm>
            <a:off x="5167619" y="5217559"/>
            <a:ext cx="685714" cy="314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28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8" grpId="0" animBg="1"/>
      <p:bldP spid="19" grpId="0" animBg="1"/>
      <p:bldP spid="2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2023-11-24T06:38:24Z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