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73" r:id="rId3"/>
    <p:sldId id="372" r:id="rId4"/>
    <p:sldId id="371" r:id="rId5"/>
    <p:sldId id="370" r:id="rId6"/>
    <p:sldId id="369" r:id="rId7"/>
    <p:sldId id="368" r:id="rId8"/>
    <p:sldId id="367" r:id="rId9"/>
    <p:sldId id="366" r:id="rId10"/>
    <p:sldId id="365" r:id="rId11"/>
    <p:sldId id="364" r:id="rId12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5" d="100"/>
          <a:sy n="105" d="100"/>
        </p:scale>
        <p:origin x="144" y="10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1DB2E4FB-0097-1574-247F-FFD5217CBC2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38462" y="3100387"/>
            <a:ext cx="6315075" cy="657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C50118-BDB9-15A4-980E-0D6DE4F0747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2605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625071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6FDF77-5DD6-EB64-00B0-C2423081677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862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F46E94C-5514-5DC8-DD16-8849E2853EFA}"/>
              </a:ext>
            </a:extLst>
          </p:cNvPr>
          <p:cNvSpPr/>
          <p:nvPr/>
        </p:nvSpPr>
        <p:spPr bwMode="auto">
          <a:xfrm>
            <a:off x="681904" y="1352986"/>
            <a:ext cx="5774136" cy="4190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F21BE05-FE3A-FB0B-1627-452EB57D963C}"/>
              </a:ext>
            </a:extLst>
          </p:cNvPr>
          <p:cNvSpPr/>
          <p:nvPr/>
        </p:nvSpPr>
        <p:spPr bwMode="auto">
          <a:xfrm>
            <a:off x="8184232" y="1268759"/>
            <a:ext cx="2376264" cy="23891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83D66BD-3977-21F8-09D0-98DBA9455E90}"/>
              </a:ext>
            </a:extLst>
          </p:cNvPr>
          <p:cNvSpPr/>
          <p:nvPr/>
        </p:nvSpPr>
        <p:spPr bwMode="auto">
          <a:xfrm>
            <a:off x="681904" y="2153058"/>
            <a:ext cx="2847619" cy="9429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0EEFD00-6BE3-C271-7FE6-CEABA33A39B5}"/>
              </a:ext>
            </a:extLst>
          </p:cNvPr>
          <p:cNvSpPr/>
          <p:nvPr/>
        </p:nvSpPr>
        <p:spPr bwMode="auto">
          <a:xfrm>
            <a:off x="1405714" y="3657957"/>
            <a:ext cx="1200000" cy="3143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347F291-68AF-99E0-5945-7F622181AB6E}"/>
              </a:ext>
            </a:extLst>
          </p:cNvPr>
          <p:cNvSpPr/>
          <p:nvPr/>
        </p:nvSpPr>
        <p:spPr bwMode="auto">
          <a:xfrm>
            <a:off x="681904" y="4437112"/>
            <a:ext cx="5198072" cy="9429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34F58172-4E15-AB8D-2E47-9D5E84F0EDCE}"/>
              </a:ext>
            </a:extLst>
          </p:cNvPr>
          <p:cNvSpPr/>
          <p:nvPr/>
        </p:nvSpPr>
        <p:spPr bwMode="auto">
          <a:xfrm>
            <a:off x="672000" y="5858157"/>
            <a:ext cx="8038475" cy="6000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5698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10" grpId="0" animBg="1"/>
      <p:bldP spid="1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A7DADDA-BF71-326F-99DE-5BE262DE679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3088" y="1512329"/>
            <a:ext cx="8105440" cy="5115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B574250-7029-83AC-A6AC-073BE0183F2B}"/>
              </a:ext>
            </a:extLst>
          </p:cNvPr>
          <p:cNvSpPr/>
          <p:nvPr/>
        </p:nvSpPr>
        <p:spPr bwMode="auto">
          <a:xfrm>
            <a:off x="4223792" y="4653136"/>
            <a:ext cx="580509" cy="5680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3F87C825-C64E-193E-567F-CF16114BFC5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221"/>
          <a:stretch/>
        </p:blipFill>
        <p:spPr>
          <a:xfrm>
            <a:off x="2829388" y="432946"/>
            <a:ext cx="4935818" cy="12237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190744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B3C7202-BC35-695D-5577-728A9C3AC01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637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137FE48-CDA4-0CA7-B412-DD22251696F5}"/>
              </a:ext>
            </a:extLst>
          </p:cNvPr>
          <p:cNvSpPr/>
          <p:nvPr/>
        </p:nvSpPr>
        <p:spPr bwMode="auto">
          <a:xfrm>
            <a:off x="1891428" y="4163726"/>
            <a:ext cx="352380" cy="3906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5574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06E0736-0E93-EA93-6EB4-4FC66280C51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033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45A5951-D231-4180-30C3-8A53E5234F92}"/>
              </a:ext>
            </a:extLst>
          </p:cNvPr>
          <p:cNvSpPr/>
          <p:nvPr/>
        </p:nvSpPr>
        <p:spPr bwMode="auto">
          <a:xfrm>
            <a:off x="1720000" y="3327869"/>
            <a:ext cx="5888168" cy="4387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C5B7DEA-0DC7-BE87-693C-7BCF70F4E14D}"/>
              </a:ext>
            </a:extLst>
          </p:cNvPr>
          <p:cNvSpPr/>
          <p:nvPr/>
        </p:nvSpPr>
        <p:spPr bwMode="auto">
          <a:xfrm>
            <a:off x="1700952" y="4214897"/>
            <a:ext cx="3542857" cy="4196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5F3A221-2217-BC92-BB57-6924FF984394}"/>
              </a:ext>
            </a:extLst>
          </p:cNvPr>
          <p:cNvSpPr/>
          <p:nvPr/>
        </p:nvSpPr>
        <p:spPr bwMode="auto">
          <a:xfrm>
            <a:off x="3339047" y="5168690"/>
            <a:ext cx="1447619" cy="3147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44987FF-92D4-2CBE-A1F9-0B2F25BFEEC3}"/>
              </a:ext>
            </a:extLst>
          </p:cNvPr>
          <p:cNvSpPr/>
          <p:nvPr/>
        </p:nvSpPr>
        <p:spPr bwMode="auto">
          <a:xfrm>
            <a:off x="1729523" y="5998490"/>
            <a:ext cx="5066666" cy="4292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37459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DE6607B-33F7-C6E0-56A7-0416058017B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740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944CEE32-6B30-EE72-31DC-E2C05C0A64D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035" t="3527" r="9629" b="45343"/>
          <a:stretch/>
        </p:blipFill>
        <p:spPr>
          <a:xfrm>
            <a:off x="4835860" y="4221088"/>
            <a:ext cx="2520280" cy="24926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831403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D8A18E2-DE3B-7502-BA94-BE8F18E81FA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751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6B27FFB-CD4E-DD2A-7698-AF66254BBFE9}"/>
              </a:ext>
            </a:extLst>
          </p:cNvPr>
          <p:cNvSpPr/>
          <p:nvPr/>
        </p:nvSpPr>
        <p:spPr bwMode="auto">
          <a:xfrm>
            <a:off x="681904" y="1296370"/>
            <a:ext cx="7070280" cy="5484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4665B29-967D-1179-805E-C6724EDB1714}"/>
              </a:ext>
            </a:extLst>
          </p:cNvPr>
          <p:cNvSpPr/>
          <p:nvPr/>
        </p:nvSpPr>
        <p:spPr bwMode="auto">
          <a:xfrm>
            <a:off x="681904" y="2183622"/>
            <a:ext cx="723809" cy="4006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055D6972-B41F-F507-A0D0-5FA9D4E187DE}"/>
              </a:ext>
            </a:extLst>
          </p:cNvPr>
          <p:cNvSpPr/>
          <p:nvPr/>
        </p:nvSpPr>
        <p:spPr bwMode="auto">
          <a:xfrm>
            <a:off x="2329523" y="4521004"/>
            <a:ext cx="971428" cy="3148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0CC6CC0A-61FD-D0A9-F30D-EBDF09F4AF7A}"/>
              </a:ext>
            </a:extLst>
          </p:cNvPr>
          <p:cNvSpPr/>
          <p:nvPr/>
        </p:nvSpPr>
        <p:spPr bwMode="auto">
          <a:xfrm>
            <a:off x="681904" y="5341472"/>
            <a:ext cx="7430320" cy="4388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97541A63-D00B-3A40-A5A7-95DCEF2784A3}"/>
              </a:ext>
            </a:extLst>
          </p:cNvPr>
          <p:cNvSpPr/>
          <p:nvPr/>
        </p:nvSpPr>
        <p:spPr bwMode="auto">
          <a:xfrm>
            <a:off x="558094" y="3101220"/>
            <a:ext cx="4241762" cy="10478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9746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3" grpId="0" animBg="1"/>
      <p:bldP spid="14" grpId="0" animBg="1"/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4954C2D-297A-B802-72C5-8912E47DDC6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200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82097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AC67FC8-59D9-31EA-22CF-CEC8A09219A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222"/>
          <a:stretch/>
        </p:blipFill>
        <p:spPr>
          <a:xfrm>
            <a:off x="720000" y="972000"/>
            <a:ext cx="5376000" cy="41303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E6829E7-3D81-212C-7B08-0B2D2D104EA9}"/>
              </a:ext>
            </a:extLst>
          </p:cNvPr>
          <p:cNvSpPr/>
          <p:nvPr/>
        </p:nvSpPr>
        <p:spPr bwMode="auto">
          <a:xfrm>
            <a:off x="681904" y="1191394"/>
            <a:ext cx="4766024" cy="5094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14A2025-9801-AB8C-B947-2F7D2C7987C1}"/>
              </a:ext>
            </a:extLst>
          </p:cNvPr>
          <p:cNvSpPr/>
          <p:nvPr/>
        </p:nvSpPr>
        <p:spPr bwMode="auto">
          <a:xfrm>
            <a:off x="681904" y="2068970"/>
            <a:ext cx="5123809" cy="4101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AD95DAC-1D20-C789-378F-5506647A9137}"/>
              </a:ext>
            </a:extLst>
          </p:cNvPr>
          <p:cNvSpPr/>
          <p:nvPr/>
        </p:nvSpPr>
        <p:spPr bwMode="auto">
          <a:xfrm>
            <a:off x="4377142" y="2937008"/>
            <a:ext cx="1619047" cy="4101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408A5E8-5100-1AA1-624E-59971453D358}"/>
              </a:ext>
            </a:extLst>
          </p:cNvPr>
          <p:cNvSpPr/>
          <p:nvPr/>
        </p:nvSpPr>
        <p:spPr bwMode="auto">
          <a:xfrm>
            <a:off x="681904" y="3824124"/>
            <a:ext cx="3685714" cy="4101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3793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79E94CC-8C1B-42DC-B18E-9FC4CBA8DA0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3884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D2B7A17-0826-CF55-D262-844D9514F80F}"/>
              </a:ext>
            </a:extLst>
          </p:cNvPr>
          <p:cNvSpPr/>
          <p:nvPr/>
        </p:nvSpPr>
        <p:spPr bwMode="auto">
          <a:xfrm>
            <a:off x="1530616" y="3469560"/>
            <a:ext cx="5717512" cy="3434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7A4D5BC-0AF5-03F1-375B-EFF6C9F08728}"/>
              </a:ext>
            </a:extLst>
          </p:cNvPr>
          <p:cNvSpPr/>
          <p:nvPr/>
        </p:nvSpPr>
        <p:spPr bwMode="auto">
          <a:xfrm>
            <a:off x="1515028" y="4211024"/>
            <a:ext cx="3047607" cy="2887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98ADBB1-50AA-835B-8285-ADDF1B8BB49F}"/>
              </a:ext>
            </a:extLst>
          </p:cNvPr>
          <p:cNvSpPr/>
          <p:nvPr/>
        </p:nvSpPr>
        <p:spPr bwMode="auto">
          <a:xfrm>
            <a:off x="3580542" y="4960292"/>
            <a:ext cx="787233" cy="2497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A88851B-62F5-D36D-A717-6C2234A99872}"/>
              </a:ext>
            </a:extLst>
          </p:cNvPr>
          <p:cNvSpPr/>
          <p:nvPr/>
        </p:nvSpPr>
        <p:spPr bwMode="auto">
          <a:xfrm>
            <a:off x="1530616" y="5623707"/>
            <a:ext cx="2221402" cy="3278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60749F6-2B18-312F-3821-060AFB85BE09}"/>
              </a:ext>
            </a:extLst>
          </p:cNvPr>
          <p:cNvSpPr/>
          <p:nvPr/>
        </p:nvSpPr>
        <p:spPr bwMode="auto">
          <a:xfrm>
            <a:off x="1538411" y="6333951"/>
            <a:ext cx="5393720" cy="3512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3506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38</cp:revision>
  <dcterms:created xsi:type="dcterms:W3CDTF">2015-09-16T06:52:26Z</dcterms:created>
  <dcterms:modified xsi:type="dcterms:W3CDTF">2023-11-24T06:39:18Z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