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14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1714" y="3090905"/>
            <a:ext cx="4828571" cy="676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9D574A-04DC-477D-30D6-65CA420A42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241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B30B07-CAA8-0BEB-FFB0-E8DBFCE5E96C}"/>
              </a:ext>
            </a:extLst>
          </p:cNvPr>
          <p:cNvSpPr/>
          <p:nvPr/>
        </p:nvSpPr>
        <p:spPr bwMode="auto">
          <a:xfrm>
            <a:off x="1816113" y="4475283"/>
            <a:ext cx="3252519" cy="286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539990-D1E6-C15C-6B45-29001EFC2927}"/>
              </a:ext>
            </a:extLst>
          </p:cNvPr>
          <p:cNvSpPr/>
          <p:nvPr/>
        </p:nvSpPr>
        <p:spPr bwMode="auto">
          <a:xfrm>
            <a:off x="1508055" y="5105731"/>
            <a:ext cx="1533126" cy="257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F30238-F924-EC40-0E8F-807DDB0807CC}"/>
              </a:ext>
            </a:extLst>
          </p:cNvPr>
          <p:cNvSpPr/>
          <p:nvPr/>
        </p:nvSpPr>
        <p:spPr bwMode="auto">
          <a:xfrm>
            <a:off x="1508055" y="5678865"/>
            <a:ext cx="2056108" cy="286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CAE9E3-41BB-F1E8-1DF2-5435EF3FECAA}"/>
              </a:ext>
            </a:extLst>
          </p:cNvPr>
          <p:cNvSpPr/>
          <p:nvPr/>
        </p:nvSpPr>
        <p:spPr bwMode="auto">
          <a:xfrm>
            <a:off x="1493726" y="6273492"/>
            <a:ext cx="6546489" cy="458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574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682D9F-7052-A4EA-391D-C5533B7D19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9985104" cy="4021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9319EEE5-CCCA-3188-F8FC-8565CE99DF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67" r="11629" b="24607"/>
          <a:stretch/>
        </p:blipFill>
        <p:spPr>
          <a:xfrm>
            <a:off x="5375920" y="4078573"/>
            <a:ext cx="2952328" cy="2486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69889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19EEE5-CCCA-3188-F8FC-8565CE99DF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4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FF3CE1-12A1-868A-BB55-C5840E3DFD97}"/>
              </a:ext>
            </a:extLst>
          </p:cNvPr>
          <p:cNvSpPr/>
          <p:nvPr/>
        </p:nvSpPr>
        <p:spPr bwMode="auto">
          <a:xfrm>
            <a:off x="1158095" y="1196752"/>
            <a:ext cx="3190476" cy="1004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1ECD61-DF8C-CF03-3754-209BF4F5A3FC}"/>
              </a:ext>
            </a:extLst>
          </p:cNvPr>
          <p:cNvSpPr/>
          <p:nvPr/>
        </p:nvSpPr>
        <p:spPr bwMode="auto">
          <a:xfrm>
            <a:off x="681904" y="2601976"/>
            <a:ext cx="1428571" cy="352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689227-60F9-9FAD-772D-915B99B9C071}"/>
              </a:ext>
            </a:extLst>
          </p:cNvPr>
          <p:cNvSpPr/>
          <p:nvPr/>
        </p:nvSpPr>
        <p:spPr bwMode="auto">
          <a:xfrm>
            <a:off x="681904" y="3412199"/>
            <a:ext cx="1704761" cy="343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E74ACC0-297C-74DE-D36B-CF8376092A7E}"/>
              </a:ext>
            </a:extLst>
          </p:cNvPr>
          <p:cNvSpPr/>
          <p:nvPr/>
        </p:nvSpPr>
        <p:spPr bwMode="auto">
          <a:xfrm>
            <a:off x="681904" y="4174761"/>
            <a:ext cx="5000000" cy="390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7F473FA-F0C6-692F-FF2B-6C53654623FD}"/>
              </a:ext>
            </a:extLst>
          </p:cNvPr>
          <p:cNvSpPr/>
          <p:nvPr/>
        </p:nvSpPr>
        <p:spPr bwMode="auto">
          <a:xfrm>
            <a:off x="681904" y="4965919"/>
            <a:ext cx="2461768" cy="590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830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69D89E-0E10-E845-CB8E-C6F4D75293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4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8CB996-9E48-0998-98DE-BD287F427365}"/>
              </a:ext>
            </a:extLst>
          </p:cNvPr>
          <p:cNvSpPr/>
          <p:nvPr/>
        </p:nvSpPr>
        <p:spPr bwMode="auto">
          <a:xfrm>
            <a:off x="3177142" y="5765273"/>
            <a:ext cx="1095238" cy="409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1FFFB5-F447-6EF9-D22A-E8DF17086C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5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33AEDF-8EB6-DBE6-43AB-5F732E4103B1}"/>
              </a:ext>
            </a:extLst>
          </p:cNvPr>
          <p:cNvSpPr/>
          <p:nvPr/>
        </p:nvSpPr>
        <p:spPr bwMode="auto">
          <a:xfrm>
            <a:off x="3767619" y="3144160"/>
            <a:ext cx="295238" cy="362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DD7084-7A73-030B-6169-CDC62FA08560}"/>
              </a:ext>
            </a:extLst>
          </p:cNvPr>
          <p:cNvSpPr/>
          <p:nvPr/>
        </p:nvSpPr>
        <p:spPr bwMode="auto">
          <a:xfrm>
            <a:off x="9081904" y="4954294"/>
            <a:ext cx="571428" cy="352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7E6018-B737-957A-8FF1-4F46ABC41C40}"/>
              </a:ext>
            </a:extLst>
          </p:cNvPr>
          <p:cNvSpPr/>
          <p:nvPr/>
        </p:nvSpPr>
        <p:spPr bwMode="auto">
          <a:xfrm>
            <a:off x="6510476" y="5859361"/>
            <a:ext cx="533334" cy="352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367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491032-810A-173D-83D6-6149724777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05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62540A1-F560-155C-5C24-D31B0279C9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89"/>
          <a:stretch/>
        </p:blipFill>
        <p:spPr>
          <a:xfrm>
            <a:off x="3552016" y="2996952"/>
            <a:ext cx="5087968" cy="2266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4690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DE58DF-CBAE-E2E3-1C4B-101EE1A746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3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FF117D-3897-B531-5774-B35E992C643F}"/>
              </a:ext>
            </a:extLst>
          </p:cNvPr>
          <p:cNvSpPr/>
          <p:nvPr/>
        </p:nvSpPr>
        <p:spPr bwMode="auto">
          <a:xfrm>
            <a:off x="1358095" y="2125404"/>
            <a:ext cx="5219047" cy="352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D48EDE-C516-9CB0-29B2-3F34244282E7}"/>
              </a:ext>
            </a:extLst>
          </p:cNvPr>
          <p:cNvSpPr/>
          <p:nvPr/>
        </p:nvSpPr>
        <p:spPr bwMode="auto">
          <a:xfrm>
            <a:off x="1487488" y="2926114"/>
            <a:ext cx="4718225" cy="934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EC6B929-6139-6D29-D67B-176061976347}"/>
              </a:ext>
            </a:extLst>
          </p:cNvPr>
          <p:cNvSpPr/>
          <p:nvPr/>
        </p:nvSpPr>
        <p:spPr bwMode="auto">
          <a:xfrm>
            <a:off x="1405714" y="4317824"/>
            <a:ext cx="3914285" cy="343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A71170F-2484-94EF-13E2-B6F825D68235}"/>
              </a:ext>
            </a:extLst>
          </p:cNvPr>
          <p:cNvSpPr/>
          <p:nvPr/>
        </p:nvSpPr>
        <p:spPr bwMode="auto">
          <a:xfrm>
            <a:off x="1405714" y="5118535"/>
            <a:ext cx="2809523" cy="381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427330B-CCF6-1706-8029-C0076F2BEC1B}"/>
              </a:ext>
            </a:extLst>
          </p:cNvPr>
          <p:cNvSpPr/>
          <p:nvPr/>
        </p:nvSpPr>
        <p:spPr bwMode="auto">
          <a:xfrm>
            <a:off x="1386666" y="5929736"/>
            <a:ext cx="6869574" cy="552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E62540A1-F560-155C-5C24-D31B0279C9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89"/>
          <a:stretch/>
        </p:blipFill>
        <p:spPr>
          <a:xfrm>
            <a:off x="7176120" y="2926114"/>
            <a:ext cx="3818034" cy="1700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65299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A130D1-1414-CEED-DC96-F87A2C19D4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4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CC47E9-B8A5-45A4-A562-E02741329734}"/>
              </a:ext>
            </a:extLst>
          </p:cNvPr>
          <p:cNvSpPr/>
          <p:nvPr/>
        </p:nvSpPr>
        <p:spPr bwMode="auto">
          <a:xfrm>
            <a:off x="1396190" y="2943719"/>
            <a:ext cx="7361904" cy="419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F312D6-8C6B-0D34-EEB7-B3C09F208EAB}"/>
              </a:ext>
            </a:extLst>
          </p:cNvPr>
          <p:cNvSpPr/>
          <p:nvPr/>
        </p:nvSpPr>
        <p:spPr bwMode="auto">
          <a:xfrm>
            <a:off x="1396190" y="3734312"/>
            <a:ext cx="4485714" cy="466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62540A1-F560-155C-5C24-D31B0279C9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89"/>
          <a:stretch/>
        </p:blipFill>
        <p:spPr>
          <a:xfrm>
            <a:off x="5591944" y="4178580"/>
            <a:ext cx="4652064" cy="2072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59437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84B5D0-9538-121B-272B-D7C5020201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7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BE40A8-BD91-B925-5F90-39CA370F9698}"/>
              </a:ext>
            </a:extLst>
          </p:cNvPr>
          <p:cNvSpPr/>
          <p:nvPr/>
        </p:nvSpPr>
        <p:spPr bwMode="auto">
          <a:xfrm>
            <a:off x="1367619" y="3052471"/>
            <a:ext cx="4619047" cy="419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FA5742-2977-C781-F0E2-CDE2C32A119F}"/>
              </a:ext>
            </a:extLst>
          </p:cNvPr>
          <p:cNvSpPr/>
          <p:nvPr/>
        </p:nvSpPr>
        <p:spPr bwMode="auto">
          <a:xfrm>
            <a:off x="1386666" y="3835033"/>
            <a:ext cx="6653550" cy="524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E62540A1-F560-155C-5C24-D31B0279C9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89"/>
          <a:stretch/>
        </p:blipFill>
        <p:spPr>
          <a:xfrm>
            <a:off x="4583832" y="4677955"/>
            <a:ext cx="3862620" cy="1720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58690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04C551-A6C7-4B26-905F-8136B6B27C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99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04D407-4BBF-11A2-FA4D-96B50DA101FA}"/>
              </a:ext>
            </a:extLst>
          </p:cNvPr>
          <p:cNvSpPr/>
          <p:nvPr/>
        </p:nvSpPr>
        <p:spPr bwMode="auto">
          <a:xfrm>
            <a:off x="1847528" y="2708920"/>
            <a:ext cx="6552728" cy="916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EF95911-749B-699A-AF80-DF1CE12193C5}"/>
              </a:ext>
            </a:extLst>
          </p:cNvPr>
          <p:cNvSpPr/>
          <p:nvPr/>
        </p:nvSpPr>
        <p:spPr bwMode="auto">
          <a:xfrm>
            <a:off x="1667740" y="3982513"/>
            <a:ext cx="2425866" cy="339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5A6DE1E-E06B-6255-E2DD-56B012C3064E}"/>
              </a:ext>
            </a:extLst>
          </p:cNvPr>
          <p:cNvSpPr/>
          <p:nvPr/>
        </p:nvSpPr>
        <p:spPr bwMode="auto">
          <a:xfrm>
            <a:off x="1650350" y="4730791"/>
            <a:ext cx="4147449" cy="339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1246667-0F34-FA2E-DCF3-11B66E78E948}"/>
              </a:ext>
            </a:extLst>
          </p:cNvPr>
          <p:cNvSpPr/>
          <p:nvPr/>
        </p:nvSpPr>
        <p:spPr bwMode="auto">
          <a:xfrm>
            <a:off x="1650350" y="5426864"/>
            <a:ext cx="2695407" cy="339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0224357-D523-000B-EBDB-51A108E5B4DF}"/>
              </a:ext>
            </a:extLst>
          </p:cNvPr>
          <p:cNvSpPr/>
          <p:nvPr/>
        </p:nvSpPr>
        <p:spPr bwMode="auto">
          <a:xfrm>
            <a:off x="1632960" y="6157740"/>
            <a:ext cx="7127336" cy="374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290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C777D2-B8A5-D2E9-432B-4E9DAC2B73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808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EC9F59-AD2B-9A0A-195C-93441D2D00D7}"/>
              </a:ext>
            </a:extLst>
          </p:cNvPr>
          <p:cNvSpPr/>
          <p:nvPr/>
        </p:nvSpPr>
        <p:spPr bwMode="auto">
          <a:xfrm>
            <a:off x="1491821" y="3333524"/>
            <a:ext cx="2027924" cy="264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B2C21C-2FA9-972E-8B4F-781E6A39B7D7}"/>
              </a:ext>
            </a:extLst>
          </p:cNvPr>
          <p:cNvSpPr/>
          <p:nvPr/>
        </p:nvSpPr>
        <p:spPr bwMode="auto">
          <a:xfrm>
            <a:off x="1775520" y="3954181"/>
            <a:ext cx="4793677" cy="688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7A0A70-9004-C7EC-87C7-8FF6CE94198E}"/>
              </a:ext>
            </a:extLst>
          </p:cNvPr>
          <p:cNvSpPr/>
          <p:nvPr/>
        </p:nvSpPr>
        <p:spPr bwMode="auto">
          <a:xfrm>
            <a:off x="1529656" y="4998701"/>
            <a:ext cx="3072153" cy="272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D0AEDBC-BEC6-2218-2AC7-EA0A367B6167}"/>
              </a:ext>
            </a:extLst>
          </p:cNvPr>
          <p:cNvSpPr/>
          <p:nvPr/>
        </p:nvSpPr>
        <p:spPr bwMode="auto">
          <a:xfrm>
            <a:off x="1529656" y="5626927"/>
            <a:ext cx="1876586" cy="280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0EA4877-3D83-0C42-7479-BD12781AC5C7}"/>
              </a:ext>
            </a:extLst>
          </p:cNvPr>
          <p:cNvSpPr/>
          <p:nvPr/>
        </p:nvSpPr>
        <p:spPr bwMode="auto">
          <a:xfrm>
            <a:off x="1514522" y="6240015"/>
            <a:ext cx="2875414" cy="317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032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2023-11-22T14:50:07Z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