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952" y="3067095"/>
            <a:ext cx="4238095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58834-C358-DBD7-D39D-92A4F059E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72D244-E89C-6479-EA2F-02369EA9FCDC}"/>
              </a:ext>
            </a:extLst>
          </p:cNvPr>
          <p:cNvSpPr/>
          <p:nvPr/>
        </p:nvSpPr>
        <p:spPr bwMode="auto">
          <a:xfrm>
            <a:off x="685263" y="1154443"/>
            <a:ext cx="7520409" cy="39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A58B9A-B0F3-115A-E6F6-3CEDDD28ACD8}"/>
              </a:ext>
            </a:extLst>
          </p:cNvPr>
          <p:cNvSpPr/>
          <p:nvPr/>
        </p:nvSpPr>
        <p:spPr bwMode="auto">
          <a:xfrm>
            <a:off x="685263" y="1884217"/>
            <a:ext cx="8651097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7E0D99-3C0C-3998-3324-450F91F4D88C}"/>
              </a:ext>
            </a:extLst>
          </p:cNvPr>
          <p:cNvSpPr/>
          <p:nvPr/>
        </p:nvSpPr>
        <p:spPr bwMode="auto">
          <a:xfrm>
            <a:off x="685263" y="2605303"/>
            <a:ext cx="6903840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F36E46-350E-3CD4-64A0-43AA3708BFAD}"/>
              </a:ext>
            </a:extLst>
          </p:cNvPr>
          <p:cNvSpPr/>
          <p:nvPr/>
        </p:nvSpPr>
        <p:spPr bwMode="auto">
          <a:xfrm>
            <a:off x="685263" y="3335076"/>
            <a:ext cx="8154347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54FE4E-924B-A919-BF34-4496F795D703}"/>
              </a:ext>
            </a:extLst>
          </p:cNvPr>
          <p:cNvSpPr/>
          <p:nvPr/>
        </p:nvSpPr>
        <p:spPr bwMode="auto">
          <a:xfrm>
            <a:off x="685263" y="4090914"/>
            <a:ext cx="5444915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92F4A6-A83C-F434-4932-7D5936AC4505}"/>
              </a:ext>
            </a:extLst>
          </p:cNvPr>
          <p:cNvSpPr/>
          <p:nvPr/>
        </p:nvSpPr>
        <p:spPr bwMode="auto">
          <a:xfrm>
            <a:off x="685263" y="4829375"/>
            <a:ext cx="2144966" cy="30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1B72D7-6918-F847-7F68-C80C0EC96B4A}"/>
              </a:ext>
            </a:extLst>
          </p:cNvPr>
          <p:cNvSpPr/>
          <p:nvPr/>
        </p:nvSpPr>
        <p:spPr bwMode="auto">
          <a:xfrm>
            <a:off x="685263" y="5559149"/>
            <a:ext cx="3994674" cy="31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42A097-4F7D-1095-04C7-99EE43A4FEB3}"/>
              </a:ext>
            </a:extLst>
          </p:cNvPr>
          <p:cNvSpPr/>
          <p:nvPr/>
        </p:nvSpPr>
        <p:spPr bwMode="auto">
          <a:xfrm>
            <a:off x="685263" y="6254171"/>
            <a:ext cx="8507081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96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68353-C49A-1BA4-C12E-39DC6C5D8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8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B943C2-52C5-8EE3-0549-F0EC08A85F39}"/>
              </a:ext>
            </a:extLst>
          </p:cNvPr>
          <p:cNvSpPr/>
          <p:nvPr/>
        </p:nvSpPr>
        <p:spPr bwMode="auto">
          <a:xfrm>
            <a:off x="6333741" y="3330857"/>
            <a:ext cx="853414" cy="39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ED872C-F58E-B445-C24E-62C38D934E7A}"/>
              </a:ext>
            </a:extLst>
          </p:cNvPr>
          <p:cNvSpPr/>
          <p:nvPr/>
        </p:nvSpPr>
        <p:spPr bwMode="auto">
          <a:xfrm>
            <a:off x="6678239" y="4059673"/>
            <a:ext cx="853414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6FBC9C-7081-6EC5-1A0E-275BC3AA07CB}"/>
              </a:ext>
            </a:extLst>
          </p:cNvPr>
          <p:cNvSpPr/>
          <p:nvPr/>
        </p:nvSpPr>
        <p:spPr bwMode="auto">
          <a:xfrm>
            <a:off x="2755666" y="5509469"/>
            <a:ext cx="845584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0F4259-860E-027A-874B-46CB5C0F2A40}"/>
              </a:ext>
            </a:extLst>
          </p:cNvPr>
          <p:cNvSpPr/>
          <p:nvPr/>
        </p:nvSpPr>
        <p:spPr bwMode="auto">
          <a:xfrm>
            <a:off x="5542963" y="5493795"/>
            <a:ext cx="869073" cy="39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4F81BD-5A84-BA30-830A-E3DF92569125}"/>
              </a:ext>
            </a:extLst>
          </p:cNvPr>
          <p:cNvSpPr/>
          <p:nvPr/>
        </p:nvSpPr>
        <p:spPr bwMode="auto">
          <a:xfrm>
            <a:off x="2755666" y="6222612"/>
            <a:ext cx="869073" cy="40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08FF2-0168-1772-37D2-017259350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C08EF-88C9-C5A4-B333-A79178EA6BF1}"/>
              </a:ext>
            </a:extLst>
          </p:cNvPr>
          <p:cNvSpPr/>
          <p:nvPr/>
        </p:nvSpPr>
        <p:spPr bwMode="auto">
          <a:xfrm>
            <a:off x="6532301" y="1179914"/>
            <a:ext cx="839127" cy="38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5003D-938D-C9E4-2E5A-CCC8F3CC4D42}"/>
              </a:ext>
            </a:extLst>
          </p:cNvPr>
          <p:cNvSpPr/>
          <p:nvPr/>
        </p:nvSpPr>
        <p:spPr bwMode="auto">
          <a:xfrm>
            <a:off x="1905555" y="1896064"/>
            <a:ext cx="862222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C58B3-3F29-678D-020B-E0273CBDCB77}"/>
              </a:ext>
            </a:extLst>
          </p:cNvPr>
          <p:cNvSpPr/>
          <p:nvPr/>
        </p:nvSpPr>
        <p:spPr bwMode="auto">
          <a:xfrm>
            <a:off x="4499920" y="1896064"/>
            <a:ext cx="792936" cy="38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D17F4D-7E47-0328-06DF-8924804D9BDA}"/>
              </a:ext>
            </a:extLst>
          </p:cNvPr>
          <p:cNvSpPr/>
          <p:nvPr/>
        </p:nvSpPr>
        <p:spPr bwMode="auto">
          <a:xfrm>
            <a:off x="1936349" y="5438310"/>
            <a:ext cx="846825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114EEA-0763-A443-792C-DC71DC09A6FA}"/>
              </a:ext>
            </a:extLst>
          </p:cNvPr>
          <p:cNvSpPr/>
          <p:nvPr/>
        </p:nvSpPr>
        <p:spPr bwMode="auto">
          <a:xfrm>
            <a:off x="6663174" y="5453711"/>
            <a:ext cx="869920" cy="377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EF066F-7942-449C-024B-67CE3234734D}"/>
              </a:ext>
            </a:extLst>
          </p:cNvPr>
          <p:cNvSpPr/>
          <p:nvPr/>
        </p:nvSpPr>
        <p:spPr bwMode="auto">
          <a:xfrm>
            <a:off x="4053412" y="6154459"/>
            <a:ext cx="862222" cy="400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9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87AEA-E1C6-405B-BB08-D04D570A1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8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52011-322C-1EF4-71DC-788CD01EDE6B}"/>
              </a:ext>
            </a:extLst>
          </p:cNvPr>
          <p:cNvSpPr/>
          <p:nvPr/>
        </p:nvSpPr>
        <p:spPr bwMode="auto">
          <a:xfrm>
            <a:off x="6633496" y="3433872"/>
            <a:ext cx="289034" cy="32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5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01C1B-06CF-ECF7-163E-06F802D76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B2249-99BC-0A46-0875-95B197059ADC}"/>
              </a:ext>
            </a:extLst>
          </p:cNvPr>
          <p:cNvSpPr/>
          <p:nvPr/>
        </p:nvSpPr>
        <p:spPr bwMode="auto">
          <a:xfrm>
            <a:off x="4034285" y="3117376"/>
            <a:ext cx="333333" cy="37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2C921-0965-30D1-DC17-DE65AA7F9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9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E0B187-FA0A-C2D8-49DF-CD50CBAB5F2C}"/>
              </a:ext>
            </a:extLst>
          </p:cNvPr>
          <p:cNvSpPr/>
          <p:nvPr/>
        </p:nvSpPr>
        <p:spPr bwMode="auto">
          <a:xfrm>
            <a:off x="2196760" y="3141350"/>
            <a:ext cx="2785281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8EC5D-0500-483E-4E86-C54A13E92810}"/>
              </a:ext>
            </a:extLst>
          </p:cNvPr>
          <p:cNvSpPr/>
          <p:nvPr/>
        </p:nvSpPr>
        <p:spPr bwMode="auto">
          <a:xfrm>
            <a:off x="1738777" y="3945506"/>
            <a:ext cx="2028208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FE5936-8244-3B61-12B5-B7C7921EFF63}"/>
              </a:ext>
            </a:extLst>
          </p:cNvPr>
          <p:cNvSpPr/>
          <p:nvPr/>
        </p:nvSpPr>
        <p:spPr bwMode="auto">
          <a:xfrm>
            <a:off x="1738777" y="4740311"/>
            <a:ext cx="3168491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69FD49-13BF-1AF5-B3AC-1DB311C8F527}"/>
              </a:ext>
            </a:extLst>
          </p:cNvPr>
          <p:cNvSpPr/>
          <p:nvPr/>
        </p:nvSpPr>
        <p:spPr bwMode="auto">
          <a:xfrm>
            <a:off x="1738777" y="5469662"/>
            <a:ext cx="1775850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DDC688-27DF-AC90-C486-9FCBF7B31CAF}"/>
              </a:ext>
            </a:extLst>
          </p:cNvPr>
          <p:cNvSpPr/>
          <p:nvPr/>
        </p:nvSpPr>
        <p:spPr bwMode="auto">
          <a:xfrm>
            <a:off x="1487488" y="6273818"/>
            <a:ext cx="7848872" cy="43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DCB80-BE20-EA98-C6BF-8B5768237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58D7A-6BD6-ECB7-D194-67A42C07CA2C}"/>
              </a:ext>
            </a:extLst>
          </p:cNvPr>
          <p:cNvSpPr/>
          <p:nvPr/>
        </p:nvSpPr>
        <p:spPr bwMode="auto">
          <a:xfrm>
            <a:off x="2180163" y="3790723"/>
            <a:ext cx="5218907" cy="40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BAFB67-811C-B259-D291-FC4A4AA40758}"/>
              </a:ext>
            </a:extLst>
          </p:cNvPr>
          <p:cNvSpPr/>
          <p:nvPr/>
        </p:nvSpPr>
        <p:spPr bwMode="auto">
          <a:xfrm>
            <a:off x="1765665" y="4601459"/>
            <a:ext cx="2929747" cy="34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7957D-461C-1C24-6EB3-1F4E68D2BF3F}"/>
              </a:ext>
            </a:extLst>
          </p:cNvPr>
          <p:cNvSpPr/>
          <p:nvPr/>
        </p:nvSpPr>
        <p:spPr bwMode="auto">
          <a:xfrm>
            <a:off x="1765665" y="5402769"/>
            <a:ext cx="2430465" cy="34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536A45-DD2A-D5F6-4FEE-6CF03087CC94}"/>
              </a:ext>
            </a:extLst>
          </p:cNvPr>
          <p:cNvSpPr/>
          <p:nvPr/>
        </p:nvSpPr>
        <p:spPr bwMode="auto">
          <a:xfrm>
            <a:off x="1746824" y="6156942"/>
            <a:ext cx="7949576" cy="41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8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EFA18-41A0-CDCC-868D-86B57D23E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63EDBD-1B5A-BB99-98CC-8543EBFB3290}"/>
              </a:ext>
            </a:extLst>
          </p:cNvPr>
          <p:cNvSpPr/>
          <p:nvPr/>
        </p:nvSpPr>
        <p:spPr bwMode="auto">
          <a:xfrm>
            <a:off x="1691428" y="3974588"/>
            <a:ext cx="5695238" cy="41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C08843-2259-4B04-D303-6E664FF128B5}"/>
              </a:ext>
            </a:extLst>
          </p:cNvPr>
          <p:cNvSpPr/>
          <p:nvPr/>
        </p:nvSpPr>
        <p:spPr bwMode="auto">
          <a:xfrm>
            <a:off x="1720000" y="4784811"/>
            <a:ext cx="8408448" cy="516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5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079E4-1D33-63B0-6611-7E13442EB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829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3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