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8" r:id="rId3"/>
    <p:sldId id="387" r:id="rId4"/>
    <p:sldId id="386" r:id="rId5"/>
    <p:sldId id="384" r:id="rId6"/>
    <p:sldId id="382" r:id="rId7"/>
    <p:sldId id="381" r:id="rId8"/>
    <p:sldId id="380" r:id="rId9"/>
    <p:sldId id="378" r:id="rId10"/>
    <p:sldId id="376" r:id="rId11"/>
    <p:sldId id="374" r:id="rId12"/>
    <p:sldId id="373" r:id="rId13"/>
    <p:sldId id="370" r:id="rId14"/>
    <p:sldId id="369" r:id="rId15"/>
    <p:sldId id="366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99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138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C861C-ABC3-39C4-EAAB-02A8D0A649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04864"/>
            <a:ext cx="10800000" cy="213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2BE73-9BF8-7E37-84BB-C124B2C632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2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64030B5-2409-46DE-0CA6-0491A412D4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5"/>
          <a:stretch/>
        </p:blipFill>
        <p:spPr>
          <a:xfrm>
            <a:off x="3179972" y="2348880"/>
            <a:ext cx="5880056" cy="301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4962" y="2453751"/>
            <a:ext cx="5865066" cy="280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14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4158B9-67EE-36F5-4BFD-56006B71DA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A532F5-10A7-C141-1C66-4DA5877F925D}"/>
              </a:ext>
            </a:extLst>
          </p:cNvPr>
          <p:cNvSpPr/>
          <p:nvPr/>
        </p:nvSpPr>
        <p:spPr bwMode="auto">
          <a:xfrm>
            <a:off x="4643809" y="2821272"/>
            <a:ext cx="866666" cy="24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572B40-62AF-38F4-49F2-9493153A4E4C}"/>
              </a:ext>
            </a:extLst>
          </p:cNvPr>
          <p:cNvSpPr/>
          <p:nvPr/>
        </p:nvSpPr>
        <p:spPr bwMode="auto">
          <a:xfrm>
            <a:off x="6653333" y="2821272"/>
            <a:ext cx="1142856" cy="24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492EF8-6425-F0EE-9E9C-7D6832B4AF70}"/>
              </a:ext>
            </a:extLst>
          </p:cNvPr>
          <p:cNvSpPr/>
          <p:nvPr/>
        </p:nvSpPr>
        <p:spPr bwMode="auto">
          <a:xfrm>
            <a:off x="9691428" y="2821272"/>
            <a:ext cx="580952" cy="238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A10540-1C45-F6D0-4479-4C840204B94B}"/>
              </a:ext>
            </a:extLst>
          </p:cNvPr>
          <p:cNvSpPr/>
          <p:nvPr/>
        </p:nvSpPr>
        <p:spPr bwMode="auto">
          <a:xfrm>
            <a:off x="4691428" y="3326486"/>
            <a:ext cx="295238" cy="181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32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11B7BF-6265-1286-5BDA-5BA447E6CE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60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FF08E0E-7325-E1BE-A2A3-7F0147DB73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3372220" y="1922770"/>
            <a:ext cx="5376000" cy="343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8149" y="1984055"/>
            <a:ext cx="5495702" cy="337171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79BFD6B-C6BD-EB81-7731-BBD428E12DB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6916"/>
            <a:ext cx="10800000" cy="91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07CF50-836E-76C7-882C-D7FC902D90B3}"/>
              </a:ext>
            </a:extLst>
          </p:cNvPr>
          <p:cNvSpPr/>
          <p:nvPr/>
        </p:nvSpPr>
        <p:spPr bwMode="auto">
          <a:xfrm>
            <a:off x="7405714" y="5570050"/>
            <a:ext cx="600000" cy="20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6D3869-C79D-6451-666E-6B498ED10443}"/>
              </a:ext>
            </a:extLst>
          </p:cNvPr>
          <p:cNvSpPr/>
          <p:nvPr/>
        </p:nvSpPr>
        <p:spPr bwMode="auto">
          <a:xfrm>
            <a:off x="1777142" y="6030666"/>
            <a:ext cx="190476" cy="191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07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EB239-349F-7D56-32A6-C41A77D4E9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E35F17-035C-8E26-CE33-54314D092B83}"/>
              </a:ext>
            </a:extLst>
          </p:cNvPr>
          <p:cNvSpPr/>
          <p:nvPr/>
        </p:nvSpPr>
        <p:spPr bwMode="auto">
          <a:xfrm>
            <a:off x="1615238" y="2348880"/>
            <a:ext cx="9665338" cy="634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A25252-FEF0-FCC0-2537-D685AD20FB1D}"/>
              </a:ext>
            </a:extLst>
          </p:cNvPr>
          <p:cNvSpPr/>
          <p:nvPr/>
        </p:nvSpPr>
        <p:spPr bwMode="auto">
          <a:xfrm>
            <a:off x="1396190" y="3211859"/>
            <a:ext cx="2314285" cy="467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6BA854-E43C-D292-F0BF-F74D0562DCE2}"/>
              </a:ext>
            </a:extLst>
          </p:cNvPr>
          <p:cNvSpPr/>
          <p:nvPr/>
        </p:nvSpPr>
        <p:spPr bwMode="auto">
          <a:xfrm>
            <a:off x="1271464" y="3907646"/>
            <a:ext cx="9639011" cy="209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F1D576-D520-77E9-7572-C312128BE275}"/>
              </a:ext>
            </a:extLst>
          </p:cNvPr>
          <p:cNvSpPr/>
          <p:nvPr/>
        </p:nvSpPr>
        <p:spPr bwMode="auto">
          <a:xfrm>
            <a:off x="1386666" y="4293096"/>
            <a:ext cx="9749894" cy="272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29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7AA5D-7793-923F-19AB-B6F6DFF4B0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D9E18B3-4670-7CD1-3062-BF34567C9B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4"/>
          <a:stretch/>
        </p:blipFill>
        <p:spPr>
          <a:xfrm>
            <a:off x="2615912" y="2482899"/>
            <a:ext cx="6960176" cy="977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2BCEFF2-1E3B-7546-B4F1-77ECB3B6074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89953"/>
            <a:ext cx="10800000" cy="1950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58C646-B60D-1BF6-359D-8EB3B74B8436}"/>
              </a:ext>
            </a:extLst>
          </p:cNvPr>
          <p:cNvSpPr/>
          <p:nvPr/>
        </p:nvSpPr>
        <p:spPr bwMode="auto">
          <a:xfrm>
            <a:off x="1089352" y="3695130"/>
            <a:ext cx="4171428" cy="229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6EAB4C-BD93-4630-4C9D-28CD903DE76B}"/>
              </a:ext>
            </a:extLst>
          </p:cNvPr>
          <p:cNvSpPr/>
          <p:nvPr/>
        </p:nvSpPr>
        <p:spPr bwMode="auto">
          <a:xfrm>
            <a:off x="1487488" y="4144524"/>
            <a:ext cx="9154245" cy="478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382A55-E1A6-9799-041E-4C115DDB83FC}"/>
              </a:ext>
            </a:extLst>
          </p:cNvPr>
          <p:cNvSpPr/>
          <p:nvPr/>
        </p:nvSpPr>
        <p:spPr bwMode="auto">
          <a:xfrm>
            <a:off x="1703512" y="4770744"/>
            <a:ext cx="8938220" cy="263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7498A5-7175-8F68-51D2-12C9D27053DD}"/>
              </a:ext>
            </a:extLst>
          </p:cNvPr>
          <p:cNvSpPr/>
          <p:nvPr/>
        </p:nvSpPr>
        <p:spPr bwMode="auto">
          <a:xfrm>
            <a:off x="1089352" y="5235012"/>
            <a:ext cx="9903192" cy="392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9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003E2A-F941-518F-8885-EC13C5F17E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5F9093-E675-42E0-0660-07568310ED0E}"/>
              </a:ext>
            </a:extLst>
          </p:cNvPr>
          <p:cNvSpPr/>
          <p:nvPr/>
        </p:nvSpPr>
        <p:spPr bwMode="auto">
          <a:xfrm>
            <a:off x="986666" y="2012341"/>
            <a:ext cx="1942857" cy="22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C38887-AA11-97F0-1BB0-6E2A92011525}"/>
              </a:ext>
            </a:extLst>
          </p:cNvPr>
          <p:cNvSpPr/>
          <p:nvPr/>
        </p:nvSpPr>
        <p:spPr bwMode="auto">
          <a:xfrm>
            <a:off x="1329523" y="2460929"/>
            <a:ext cx="9180952" cy="20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30D25C-4B98-47AD-AAF7-E6BFF6AD3152}"/>
              </a:ext>
            </a:extLst>
          </p:cNvPr>
          <p:cNvSpPr/>
          <p:nvPr/>
        </p:nvSpPr>
        <p:spPr bwMode="auto">
          <a:xfrm>
            <a:off x="1920000" y="2890427"/>
            <a:ext cx="8590476" cy="20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01D63F-6BC8-FC60-ED22-0E288589AE56}"/>
              </a:ext>
            </a:extLst>
          </p:cNvPr>
          <p:cNvSpPr/>
          <p:nvPr/>
        </p:nvSpPr>
        <p:spPr bwMode="auto">
          <a:xfrm>
            <a:off x="839416" y="3319925"/>
            <a:ext cx="9671060" cy="325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A6EBD79-E564-BE51-8FD7-E899E81222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99" y="3749423"/>
            <a:ext cx="10800000" cy="310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BA2BED-364D-F0BB-6437-92C4662538BB}"/>
              </a:ext>
            </a:extLst>
          </p:cNvPr>
          <p:cNvSpPr/>
          <p:nvPr/>
        </p:nvSpPr>
        <p:spPr bwMode="auto">
          <a:xfrm>
            <a:off x="946965" y="4769728"/>
            <a:ext cx="2895238" cy="228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5CFAA5-64D1-52F4-FDFD-5666D23E1F86}"/>
              </a:ext>
            </a:extLst>
          </p:cNvPr>
          <p:cNvSpPr/>
          <p:nvPr/>
        </p:nvSpPr>
        <p:spPr bwMode="auto">
          <a:xfrm>
            <a:off x="937441" y="5198828"/>
            <a:ext cx="9533333" cy="228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DA3260-66A8-EE82-1BB1-13390C1AC879}"/>
              </a:ext>
            </a:extLst>
          </p:cNvPr>
          <p:cNvSpPr/>
          <p:nvPr/>
        </p:nvSpPr>
        <p:spPr bwMode="auto">
          <a:xfrm>
            <a:off x="1527918" y="5646999"/>
            <a:ext cx="8942857" cy="200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97366AF-D6B7-4574-6B60-45883C65FD55}"/>
              </a:ext>
            </a:extLst>
          </p:cNvPr>
          <p:cNvSpPr/>
          <p:nvPr/>
        </p:nvSpPr>
        <p:spPr bwMode="auto">
          <a:xfrm>
            <a:off x="937442" y="6018887"/>
            <a:ext cx="9533334" cy="257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65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46D3DF-6857-7F0A-D692-BD5CA5FC2A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A19D64-8289-4E8A-176C-FCA68428ACBC}"/>
              </a:ext>
            </a:extLst>
          </p:cNvPr>
          <p:cNvSpPr/>
          <p:nvPr/>
        </p:nvSpPr>
        <p:spPr bwMode="auto">
          <a:xfrm>
            <a:off x="977142" y="2420889"/>
            <a:ext cx="9799378" cy="524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160A94-B343-0C86-FEDC-2C52FDEB07E1}"/>
              </a:ext>
            </a:extLst>
          </p:cNvPr>
          <p:cNvSpPr/>
          <p:nvPr/>
        </p:nvSpPr>
        <p:spPr bwMode="auto">
          <a:xfrm>
            <a:off x="967619" y="3193736"/>
            <a:ext cx="9542857" cy="190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6C22A3-ED72-19D7-2329-98D923263AD1}"/>
              </a:ext>
            </a:extLst>
          </p:cNvPr>
          <p:cNvSpPr/>
          <p:nvPr/>
        </p:nvSpPr>
        <p:spPr bwMode="auto">
          <a:xfrm>
            <a:off x="967619" y="3613291"/>
            <a:ext cx="9542857" cy="21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80B035-F97E-8AD9-447C-9B78D4E8C3E2}"/>
              </a:ext>
            </a:extLst>
          </p:cNvPr>
          <p:cNvSpPr/>
          <p:nvPr/>
        </p:nvSpPr>
        <p:spPr bwMode="auto">
          <a:xfrm>
            <a:off x="967619" y="4061453"/>
            <a:ext cx="9542857" cy="448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D4D137-7ED0-7843-5C48-C5E2E5B058B7}"/>
              </a:ext>
            </a:extLst>
          </p:cNvPr>
          <p:cNvSpPr/>
          <p:nvPr/>
        </p:nvSpPr>
        <p:spPr bwMode="auto">
          <a:xfrm>
            <a:off x="977142" y="4757533"/>
            <a:ext cx="9533333" cy="190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315869C-FF52-A86E-69C8-D710A3F036B4}"/>
              </a:ext>
            </a:extLst>
          </p:cNvPr>
          <p:cNvSpPr/>
          <p:nvPr/>
        </p:nvSpPr>
        <p:spPr bwMode="auto">
          <a:xfrm>
            <a:off x="986666" y="5167757"/>
            <a:ext cx="9789854" cy="295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43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5343CA-FBF5-8E66-218A-459C8CADEB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110F87-F1FC-76ED-017B-520E8B6D80CF}"/>
              </a:ext>
            </a:extLst>
          </p:cNvPr>
          <p:cNvSpPr/>
          <p:nvPr/>
        </p:nvSpPr>
        <p:spPr bwMode="auto">
          <a:xfrm>
            <a:off x="4834285" y="1582211"/>
            <a:ext cx="323809" cy="20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24F8EB-D0B4-BD92-3609-41C6D3011199}"/>
              </a:ext>
            </a:extLst>
          </p:cNvPr>
          <p:cNvSpPr/>
          <p:nvPr/>
        </p:nvSpPr>
        <p:spPr bwMode="auto">
          <a:xfrm>
            <a:off x="1786666" y="1734763"/>
            <a:ext cx="190476" cy="19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09E215-B5F6-C015-62FB-1FFD73E1B4A8}"/>
              </a:ext>
            </a:extLst>
          </p:cNvPr>
          <p:cNvSpPr/>
          <p:nvPr/>
        </p:nvSpPr>
        <p:spPr bwMode="auto">
          <a:xfrm>
            <a:off x="6224761" y="1734763"/>
            <a:ext cx="314285" cy="19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9E3A0B-4069-0367-C5A5-AF83F806A062}"/>
              </a:ext>
            </a:extLst>
          </p:cNvPr>
          <p:cNvSpPr/>
          <p:nvPr/>
        </p:nvSpPr>
        <p:spPr bwMode="auto">
          <a:xfrm>
            <a:off x="8958095" y="1734763"/>
            <a:ext cx="466666" cy="20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BED8B4-FD9C-FAC1-8D11-3034EA81D593}"/>
              </a:ext>
            </a:extLst>
          </p:cNvPr>
          <p:cNvSpPr/>
          <p:nvPr/>
        </p:nvSpPr>
        <p:spPr bwMode="auto">
          <a:xfrm>
            <a:off x="3462857" y="1887316"/>
            <a:ext cx="304761" cy="20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8DAEDB-7944-0491-B56A-71ACFD32DE53}"/>
              </a:ext>
            </a:extLst>
          </p:cNvPr>
          <p:cNvSpPr/>
          <p:nvPr/>
        </p:nvSpPr>
        <p:spPr bwMode="auto">
          <a:xfrm>
            <a:off x="10396190" y="2383113"/>
            <a:ext cx="190476" cy="20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E4661B-A811-D446-0D0C-7F1BF5139A00}"/>
              </a:ext>
            </a:extLst>
          </p:cNvPr>
          <p:cNvSpPr/>
          <p:nvPr/>
        </p:nvSpPr>
        <p:spPr bwMode="auto">
          <a:xfrm>
            <a:off x="4500952" y="2535665"/>
            <a:ext cx="333333" cy="20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B8A34F-0E0B-301C-F54A-FACC830998A2}"/>
              </a:ext>
            </a:extLst>
          </p:cNvPr>
          <p:cNvSpPr/>
          <p:nvPr/>
        </p:nvSpPr>
        <p:spPr bwMode="auto">
          <a:xfrm>
            <a:off x="10396190" y="2697753"/>
            <a:ext cx="190476" cy="19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9AF97D3-0D29-4CFC-F738-A51379148E2D}"/>
              </a:ext>
            </a:extLst>
          </p:cNvPr>
          <p:cNvSpPr/>
          <p:nvPr/>
        </p:nvSpPr>
        <p:spPr bwMode="auto">
          <a:xfrm>
            <a:off x="6758095" y="3336567"/>
            <a:ext cx="285715" cy="19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B766999-F5E1-4067-1F53-655901684DFC}"/>
              </a:ext>
            </a:extLst>
          </p:cNvPr>
          <p:cNvSpPr/>
          <p:nvPr/>
        </p:nvSpPr>
        <p:spPr bwMode="auto">
          <a:xfrm>
            <a:off x="3900952" y="3956313"/>
            <a:ext cx="314285" cy="228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B2B82-2355-976F-BC05-D01EFFBAB1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172C1F-B852-F903-5099-86D89DCBC4E8}"/>
              </a:ext>
            </a:extLst>
          </p:cNvPr>
          <p:cNvSpPr/>
          <p:nvPr/>
        </p:nvSpPr>
        <p:spPr bwMode="auto">
          <a:xfrm>
            <a:off x="9481904" y="1181773"/>
            <a:ext cx="695238" cy="200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BF4C88-0060-7537-15AA-9AB867C69A41}"/>
              </a:ext>
            </a:extLst>
          </p:cNvPr>
          <p:cNvSpPr/>
          <p:nvPr/>
        </p:nvSpPr>
        <p:spPr bwMode="auto">
          <a:xfrm>
            <a:off x="4358095" y="1706207"/>
            <a:ext cx="457142" cy="200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3E7651-602B-77FB-D819-057E99057EA3}"/>
              </a:ext>
            </a:extLst>
          </p:cNvPr>
          <p:cNvSpPr/>
          <p:nvPr/>
        </p:nvSpPr>
        <p:spPr bwMode="auto">
          <a:xfrm>
            <a:off x="10681904" y="1706207"/>
            <a:ext cx="285714" cy="190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AD137F-9D41-0F4A-ED9C-7D05BD6DC123}"/>
              </a:ext>
            </a:extLst>
          </p:cNvPr>
          <p:cNvSpPr/>
          <p:nvPr/>
        </p:nvSpPr>
        <p:spPr bwMode="auto">
          <a:xfrm>
            <a:off x="967619" y="2182966"/>
            <a:ext cx="1019047" cy="190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36D848-D271-BE93-5437-70AE1833A928}"/>
              </a:ext>
            </a:extLst>
          </p:cNvPr>
          <p:cNvSpPr/>
          <p:nvPr/>
        </p:nvSpPr>
        <p:spPr bwMode="auto">
          <a:xfrm>
            <a:off x="7872380" y="2650189"/>
            <a:ext cx="190476" cy="200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094227-0F5B-340B-0D01-6F2731BAEB3F}"/>
              </a:ext>
            </a:extLst>
          </p:cNvPr>
          <p:cNvSpPr/>
          <p:nvPr/>
        </p:nvSpPr>
        <p:spPr bwMode="auto">
          <a:xfrm>
            <a:off x="6462857" y="3126947"/>
            <a:ext cx="190476" cy="190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CE7D30-4914-48DD-0C96-5C6726843E56}"/>
              </a:ext>
            </a:extLst>
          </p:cNvPr>
          <p:cNvSpPr/>
          <p:nvPr/>
        </p:nvSpPr>
        <p:spPr bwMode="auto">
          <a:xfrm>
            <a:off x="5939047" y="3946971"/>
            <a:ext cx="190476" cy="190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5098D7-ED22-DCEE-EE26-1221946065C5}"/>
              </a:ext>
            </a:extLst>
          </p:cNvPr>
          <p:cNvSpPr/>
          <p:nvPr/>
        </p:nvSpPr>
        <p:spPr bwMode="auto">
          <a:xfrm>
            <a:off x="10100952" y="3946971"/>
            <a:ext cx="180951" cy="190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45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3E6256-4860-BD8E-8001-1CB64865A0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8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8981E1-C7F7-F8E0-0023-3C9481A19015}"/>
              </a:ext>
            </a:extLst>
          </p:cNvPr>
          <p:cNvSpPr/>
          <p:nvPr/>
        </p:nvSpPr>
        <p:spPr bwMode="auto">
          <a:xfrm>
            <a:off x="6643809" y="1115104"/>
            <a:ext cx="180952" cy="200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A05192-3723-3D89-E557-68FFAD45BA98}"/>
              </a:ext>
            </a:extLst>
          </p:cNvPr>
          <p:cNvSpPr/>
          <p:nvPr/>
        </p:nvSpPr>
        <p:spPr bwMode="auto">
          <a:xfrm>
            <a:off x="2891428" y="1592117"/>
            <a:ext cx="190476" cy="190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B34D04-9622-3B65-9AC8-8FF4722F31D7}"/>
              </a:ext>
            </a:extLst>
          </p:cNvPr>
          <p:cNvSpPr/>
          <p:nvPr/>
        </p:nvSpPr>
        <p:spPr bwMode="auto">
          <a:xfrm>
            <a:off x="9929523" y="2069131"/>
            <a:ext cx="561904" cy="190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12DA68-4CED-F2EF-C3A1-E98953730F6A}"/>
              </a:ext>
            </a:extLst>
          </p:cNvPr>
          <p:cNvSpPr/>
          <p:nvPr/>
        </p:nvSpPr>
        <p:spPr bwMode="auto">
          <a:xfrm>
            <a:off x="6843809" y="2536604"/>
            <a:ext cx="647619" cy="200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A75A2F8-A4BA-2F9B-A4C2-7A003B42DA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63474"/>
            <a:ext cx="10800000" cy="2369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1C7A63-3240-F470-10E9-BEEF77EEEFBD}"/>
              </a:ext>
            </a:extLst>
          </p:cNvPr>
          <p:cNvSpPr/>
          <p:nvPr/>
        </p:nvSpPr>
        <p:spPr bwMode="auto">
          <a:xfrm>
            <a:off x="2481904" y="3494048"/>
            <a:ext cx="190476" cy="191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AD4CF2-F192-9C11-BFBC-A6EB4ABA051E}"/>
              </a:ext>
            </a:extLst>
          </p:cNvPr>
          <p:cNvSpPr/>
          <p:nvPr/>
        </p:nvSpPr>
        <p:spPr bwMode="auto">
          <a:xfrm>
            <a:off x="3624761" y="4439909"/>
            <a:ext cx="190476" cy="191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B8B7FE-BA70-B3D9-C42A-870D6DD6BC0C}"/>
              </a:ext>
            </a:extLst>
          </p:cNvPr>
          <p:cNvSpPr/>
          <p:nvPr/>
        </p:nvSpPr>
        <p:spPr bwMode="auto">
          <a:xfrm>
            <a:off x="9967619" y="4439909"/>
            <a:ext cx="314284" cy="191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514443-E327-C21C-DA4A-AE7C02569020}"/>
              </a:ext>
            </a:extLst>
          </p:cNvPr>
          <p:cNvSpPr/>
          <p:nvPr/>
        </p:nvSpPr>
        <p:spPr bwMode="auto">
          <a:xfrm>
            <a:off x="8929523" y="4917616"/>
            <a:ext cx="190476" cy="191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98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0782F-2F00-3AEC-A367-9A2FAE614F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1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F4BFEB-BDFE-8702-D247-42B67D5196A5}"/>
              </a:ext>
            </a:extLst>
          </p:cNvPr>
          <p:cNvSpPr/>
          <p:nvPr/>
        </p:nvSpPr>
        <p:spPr bwMode="auto">
          <a:xfrm>
            <a:off x="10815238" y="1725011"/>
            <a:ext cx="285715" cy="247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B07667-19AD-566B-4F0D-13E99F745C0F}"/>
              </a:ext>
            </a:extLst>
          </p:cNvPr>
          <p:cNvSpPr/>
          <p:nvPr/>
        </p:nvSpPr>
        <p:spPr bwMode="auto">
          <a:xfrm>
            <a:off x="10853333" y="2392237"/>
            <a:ext cx="247619" cy="190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219CE2-300D-0CE8-98C6-772C1CC5339B}"/>
              </a:ext>
            </a:extLst>
          </p:cNvPr>
          <p:cNvSpPr/>
          <p:nvPr/>
        </p:nvSpPr>
        <p:spPr bwMode="auto">
          <a:xfrm>
            <a:off x="10815238" y="2830699"/>
            <a:ext cx="285715" cy="257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D8165F-5C23-7E47-D0AD-02F22BADD5B9}"/>
              </a:ext>
            </a:extLst>
          </p:cNvPr>
          <p:cNvSpPr/>
          <p:nvPr/>
        </p:nvSpPr>
        <p:spPr bwMode="auto">
          <a:xfrm>
            <a:off x="10853333" y="3335884"/>
            <a:ext cx="247619" cy="190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32A656B-CAAF-9DBE-7E46-4A004AE2130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717032"/>
            <a:ext cx="10800000" cy="43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34CF10-3D97-6F1A-37F0-BADC54769A6B}"/>
              </a:ext>
            </a:extLst>
          </p:cNvPr>
          <p:cNvSpPr/>
          <p:nvPr/>
        </p:nvSpPr>
        <p:spPr bwMode="auto">
          <a:xfrm>
            <a:off x="10851257" y="3833108"/>
            <a:ext cx="247619" cy="19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26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48D7A-BF2C-5B8C-1640-3DD0B173B2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442CD1-B945-4633-A4D1-C5DF41DAE0F1}"/>
              </a:ext>
            </a:extLst>
          </p:cNvPr>
          <p:cNvSpPr/>
          <p:nvPr/>
        </p:nvSpPr>
        <p:spPr bwMode="auto">
          <a:xfrm>
            <a:off x="4739047" y="1563069"/>
            <a:ext cx="200000" cy="2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BDC0B9-A9E9-207E-22DF-407B46A84A91}"/>
              </a:ext>
            </a:extLst>
          </p:cNvPr>
          <p:cNvSpPr/>
          <p:nvPr/>
        </p:nvSpPr>
        <p:spPr bwMode="auto">
          <a:xfrm>
            <a:off x="5891428" y="2935876"/>
            <a:ext cx="219047" cy="209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F912D-DF74-D2A0-2FC3-CAAFDE6472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FD6E4F-9937-FA9F-AF33-32156B10D36E}"/>
              </a:ext>
            </a:extLst>
          </p:cNvPr>
          <p:cNvSpPr/>
          <p:nvPr/>
        </p:nvSpPr>
        <p:spPr bwMode="auto">
          <a:xfrm>
            <a:off x="2967619" y="1601714"/>
            <a:ext cx="209523" cy="20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2714FC-A101-C133-107E-0B5775E3A904}"/>
              </a:ext>
            </a:extLst>
          </p:cNvPr>
          <p:cNvSpPr/>
          <p:nvPr/>
        </p:nvSpPr>
        <p:spPr bwMode="auto">
          <a:xfrm>
            <a:off x="8891428" y="2517663"/>
            <a:ext cx="209523" cy="20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AC6E30-2A87-36CF-36F1-950D62CE0F53}"/>
              </a:ext>
            </a:extLst>
          </p:cNvPr>
          <p:cNvSpPr/>
          <p:nvPr/>
        </p:nvSpPr>
        <p:spPr bwMode="auto">
          <a:xfrm>
            <a:off x="4034285" y="3433611"/>
            <a:ext cx="257142" cy="20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25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78E018-5050-7344-11F1-CF4178EA02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45CBBA-7BA7-0B99-B40B-A648E4331309}"/>
              </a:ext>
            </a:extLst>
          </p:cNvPr>
          <p:cNvSpPr/>
          <p:nvPr/>
        </p:nvSpPr>
        <p:spPr bwMode="auto">
          <a:xfrm>
            <a:off x="1491428" y="2403581"/>
            <a:ext cx="1952380" cy="219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921124-E3DA-8F2F-5AAB-DD6A1D3EB93F}"/>
              </a:ext>
            </a:extLst>
          </p:cNvPr>
          <p:cNvSpPr/>
          <p:nvPr/>
        </p:nvSpPr>
        <p:spPr bwMode="auto">
          <a:xfrm>
            <a:off x="5339047" y="2298598"/>
            <a:ext cx="1723809" cy="43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98913B-72C6-FD7F-ABDB-43BC4CB0122C}"/>
              </a:ext>
            </a:extLst>
          </p:cNvPr>
          <p:cNvSpPr/>
          <p:nvPr/>
        </p:nvSpPr>
        <p:spPr bwMode="auto">
          <a:xfrm>
            <a:off x="8624761" y="2298598"/>
            <a:ext cx="1600000" cy="43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158181-59F9-2FCF-7FC9-49ED0E403B34}"/>
              </a:ext>
            </a:extLst>
          </p:cNvPr>
          <p:cNvSpPr/>
          <p:nvPr/>
        </p:nvSpPr>
        <p:spPr bwMode="auto">
          <a:xfrm>
            <a:off x="2072380" y="3081196"/>
            <a:ext cx="904761" cy="181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3FE27D-E88E-24F0-096B-3D7CBE85CC93}"/>
              </a:ext>
            </a:extLst>
          </p:cNvPr>
          <p:cNvSpPr/>
          <p:nvPr/>
        </p:nvSpPr>
        <p:spPr bwMode="auto">
          <a:xfrm>
            <a:off x="6043809" y="3081196"/>
            <a:ext cx="666666" cy="171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C44FBC-C6A8-05C0-6704-A0B62D45BF43}"/>
              </a:ext>
            </a:extLst>
          </p:cNvPr>
          <p:cNvSpPr/>
          <p:nvPr/>
        </p:nvSpPr>
        <p:spPr bwMode="auto">
          <a:xfrm>
            <a:off x="9205713" y="2852936"/>
            <a:ext cx="101904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24CDB963-FD73-64EB-D062-6520C8E064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769793"/>
            <a:ext cx="10800000" cy="1897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4808824-9F80-91B7-FE05-4F2F56E00F06}"/>
              </a:ext>
            </a:extLst>
          </p:cNvPr>
          <p:cNvSpPr/>
          <p:nvPr/>
        </p:nvSpPr>
        <p:spPr bwMode="auto">
          <a:xfrm>
            <a:off x="1055441" y="4595452"/>
            <a:ext cx="1769320" cy="26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C70C401-A6E8-4579-AC79-24EED58D8C77}"/>
              </a:ext>
            </a:extLst>
          </p:cNvPr>
          <p:cNvSpPr/>
          <p:nvPr/>
        </p:nvSpPr>
        <p:spPr bwMode="auto">
          <a:xfrm>
            <a:off x="4869145" y="4437112"/>
            <a:ext cx="1841329" cy="53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DE6E51B-1439-1CF8-8BE6-0E9984ABA185}"/>
              </a:ext>
            </a:extLst>
          </p:cNvPr>
          <p:cNvSpPr/>
          <p:nvPr/>
        </p:nvSpPr>
        <p:spPr bwMode="auto">
          <a:xfrm>
            <a:off x="7945336" y="4641695"/>
            <a:ext cx="2039096" cy="333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D958F29-0E82-846C-181F-F656819C7468}"/>
              </a:ext>
            </a:extLst>
          </p:cNvPr>
          <p:cNvSpPr/>
          <p:nvPr/>
        </p:nvSpPr>
        <p:spPr bwMode="auto">
          <a:xfrm>
            <a:off x="1440574" y="5157193"/>
            <a:ext cx="911010" cy="580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A00404A-E8F1-0B4A-8EA5-EA1055662F56}"/>
              </a:ext>
            </a:extLst>
          </p:cNvPr>
          <p:cNvSpPr/>
          <p:nvPr/>
        </p:nvSpPr>
        <p:spPr bwMode="auto">
          <a:xfrm>
            <a:off x="5450098" y="5318581"/>
            <a:ext cx="933934" cy="324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0526652-19B2-2D5A-F9A8-C5C662FB65D5}"/>
              </a:ext>
            </a:extLst>
          </p:cNvPr>
          <p:cNvSpPr/>
          <p:nvPr/>
        </p:nvSpPr>
        <p:spPr bwMode="auto">
          <a:xfrm>
            <a:off x="8650098" y="5309048"/>
            <a:ext cx="974294" cy="333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53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B5C9A-93F8-A751-93F8-285ACD5391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9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7499A85-52CA-283C-BDEF-CFF9CDDC4D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20"/>
          <a:stretch/>
        </p:blipFill>
        <p:spPr>
          <a:xfrm>
            <a:off x="2435892" y="1988840"/>
            <a:ext cx="7320216" cy="3219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1604" y="2083521"/>
            <a:ext cx="7272216" cy="312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01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2023-11-22T09:35:14Z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