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2" r:id="rId3"/>
    <p:sldId id="381" r:id="rId4"/>
    <p:sldId id="380" r:id="rId5"/>
    <p:sldId id="379" r:id="rId6"/>
    <p:sldId id="378" r:id="rId7"/>
    <p:sldId id="377" r:id="rId8"/>
    <p:sldId id="375" r:id="rId9"/>
    <p:sldId id="374" r:id="rId10"/>
    <p:sldId id="373" r:id="rId11"/>
    <p:sldId id="371" r:id="rId12"/>
    <p:sldId id="36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14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E07DF8-C280-3387-6DAA-B1764BE970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276872"/>
            <a:ext cx="10800000" cy="214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1B4D35-3077-B112-5E4E-7035FECC64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9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8446AA7-F22D-1EF2-BE5A-48E9A0C2AD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 b="2433"/>
          <a:stretch/>
        </p:blipFill>
        <p:spPr>
          <a:xfrm>
            <a:off x="3588020" y="3410728"/>
            <a:ext cx="5015960" cy="3105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8387" y="3534502"/>
            <a:ext cx="5002288" cy="2963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68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2796F7-A597-D20F-3AEB-FACE1E20FD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1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432D9EB-F639-5EA7-3094-3169CBBF21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/>
          <a:stretch/>
        </p:blipFill>
        <p:spPr>
          <a:xfrm>
            <a:off x="3660028" y="3400235"/>
            <a:ext cx="4871944" cy="3001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0028" y="3487503"/>
            <a:ext cx="4871944" cy="2791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732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F6F232-36B1-7C5B-8C97-2837E1EE2F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3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21641E-7A04-2B13-1032-C801BAADC290}"/>
              </a:ext>
            </a:extLst>
          </p:cNvPr>
          <p:cNvSpPr/>
          <p:nvPr/>
        </p:nvSpPr>
        <p:spPr bwMode="auto">
          <a:xfrm>
            <a:off x="1634284" y="2420888"/>
            <a:ext cx="7702075" cy="211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72D6FB-F9BC-04A4-035E-DF43EBEFA2F3}"/>
              </a:ext>
            </a:extLst>
          </p:cNvPr>
          <p:cNvSpPr/>
          <p:nvPr/>
        </p:nvSpPr>
        <p:spPr bwMode="auto">
          <a:xfrm>
            <a:off x="1396190" y="2871130"/>
            <a:ext cx="1828571" cy="181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D99548-4E39-EC19-1D4A-084C345DC56F}"/>
              </a:ext>
            </a:extLst>
          </p:cNvPr>
          <p:cNvSpPr/>
          <p:nvPr/>
        </p:nvSpPr>
        <p:spPr bwMode="auto">
          <a:xfrm>
            <a:off x="1396190" y="3281495"/>
            <a:ext cx="7571428" cy="209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41C1C6-5E4A-EA60-80D9-2E9B4F1B35F7}"/>
              </a:ext>
            </a:extLst>
          </p:cNvPr>
          <p:cNvSpPr/>
          <p:nvPr/>
        </p:nvSpPr>
        <p:spPr bwMode="auto">
          <a:xfrm>
            <a:off x="1386666" y="3720489"/>
            <a:ext cx="9605878" cy="219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54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9E2B0B-1F7A-F5C8-1E65-8DC8BB950D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5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062B26-4A64-277C-8672-894C173C2500}"/>
              </a:ext>
            </a:extLst>
          </p:cNvPr>
          <p:cNvSpPr/>
          <p:nvPr/>
        </p:nvSpPr>
        <p:spPr bwMode="auto">
          <a:xfrm>
            <a:off x="1205714" y="1963953"/>
            <a:ext cx="9304761" cy="200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52E2F1-1019-3B3C-07F0-ADBE954AD5B1}"/>
              </a:ext>
            </a:extLst>
          </p:cNvPr>
          <p:cNvSpPr/>
          <p:nvPr/>
        </p:nvSpPr>
        <p:spPr bwMode="auto">
          <a:xfrm>
            <a:off x="996190" y="2402702"/>
            <a:ext cx="2180952" cy="190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67D361-4D14-922D-0213-5A8B2305614E}"/>
              </a:ext>
            </a:extLst>
          </p:cNvPr>
          <p:cNvSpPr/>
          <p:nvPr/>
        </p:nvSpPr>
        <p:spPr bwMode="auto">
          <a:xfrm>
            <a:off x="996190" y="2822375"/>
            <a:ext cx="1342857" cy="209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EC2518-114B-DF40-A97A-FD71E77907CB}"/>
              </a:ext>
            </a:extLst>
          </p:cNvPr>
          <p:cNvSpPr/>
          <p:nvPr/>
        </p:nvSpPr>
        <p:spPr bwMode="auto">
          <a:xfrm>
            <a:off x="911424" y="3156204"/>
            <a:ext cx="9599052" cy="305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E27F48-A7E8-3820-0BAF-5A74F5AA520C}"/>
              </a:ext>
            </a:extLst>
          </p:cNvPr>
          <p:cNvSpPr/>
          <p:nvPr/>
        </p:nvSpPr>
        <p:spPr bwMode="auto">
          <a:xfrm>
            <a:off x="986666" y="3690334"/>
            <a:ext cx="9789854" cy="219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432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E1EF9F-F223-4D8C-1849-0FB8A8D088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9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141A73-A38F-0B04-988C-0EE65489BCD8}"/>
              </a:ext>
            </a:extLst>
          </p:cNvPr>
          <p:cNvSpPr/>
          <p:nvPr/>
        </p:nvSpPr>
        <p:spPr bwMode="auto">
          <a:xfrm>
            <a:off x="1205714" y="2079152"/>
            <a:ext cx="5961904" cy="200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30767D-0662-3EF2-5448-6208BF5CA366}"/>
              </a:ext>
            </a:extLst>
          </p:cNvPr>
          <p:cNvSpPr/>
          <p:nvPr/>
        </p:nvSpPr>
        <p:spPr bwMode="auto">
          <a:xfrm>
            <a:off x="996190" y="2527740"/>
            <a:ext cx="1580952" cy="171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FAA2E4-9AFF-555D-D4B5-32BB7A32F692}"/>
              </a:ext>
            </a:extLst>
          </p:cNvPr>
          <p:cNvSpPr/>
          <p:nvPr/>
        </p:nvSpPr>
        <p:spPr bwMode="auto">
          <a:xfrm>
            <a:off x="996190" y="2938150"/>
            <a:ext cx="6171428" cy="219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B2DC8E-A56C-E2B5-1EBB-936E37C0A536}"/>
              </a:ext>
            </a:extLst>
          </p:cNvPr>
          <p:cNvSpPr/>
          <p:nvPr/>
        </p:nvSpPr>
        <p:spPr bwMode="auto">
          <a:xfrm>
            <a:off x="911424" y="3358105"/>
            <a:ext cx="6256194" cy="219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442561-FB38-5450-5B6B-3596FD8B48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9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4D0CE4-91FF-1497-C5C4-181757B8140E}"/>
              </a:ext>
            </a:extLst>
          </p:cNvPr>
          <p:cNvSpPr/>
          <p:nvPr/>
        </p:nvSpPr>
        <p:spPr bwMode="auto">
          <a:xfrm>
            <a:off x="1205714" y="2194545"/>
            <a:ext cx="3628571" cy="200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261B77-A588-12EF-7BEB-78160CA0EC3E}"/>
              </a:ext>
            </a:extLst>
          </p:cNvPr>
          <p:cNvSpPr/>
          <p:nvPr/>
        </p:nvSpPr>
        <p:spPr bwMode="auto">
          <a:xfrm>
            <a:off x="5510476" y="2079931"/>
            <a:ext cx="4113916" cy="42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85ED77-10F5-664B-B476-7ED4EEA374E4}"/>
              </a:ext>
            </a:extLst>
          </p:cNvPr>
          <p:cNvSpPr/>
          <p:nvPr/>
        </p:nvSpPr>
        <p:spPr bwMode="auto">
          <a:xfrm>
            <a:off x="996190" y="2643448"/>
            <a:ext cx="1580952" cy="181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0804FB-4CD5-B15E-411B-98182E2FF745}"/>
              </a:ext>
            </a:extLst>
          </p:cNvPr>
          <p:cNvSpPr/>
          <p:nvPr/>
        </p:nvSpPr>
        <p:spPr bwMode="auto">
          <a:xfrm>
            <a:off x="5300952" y="2767613"/>
            <a:ext cx="1228571" cy="191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8643726-C097-89F3-74C7-6120D3C36F66}"/>
              </a:ext>
            </a:extLst>
          </p:cNvPr>
          <p:cNvSpPr/>
          <p:nvPr/>
        </p:nvSpPr>
        <p:spPr bwMode="auto">
          <a:xfrm>
            <a:off x="839417" y="2958635"/>
            <a:ext cx="3994868" cy="296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1E6BAC-E703-D862-AEC2-412E4E7A245F}"/>
              </a:ext>
            </a:extLst>
          </p:cNvPr>
          <p:cNvSpPr/>
          <p:nvPr/>
        </p:nvSpPr>
        <p:spPr bwMode="auto">
          <a:xfrm>
            <a:off x="5300952" y="3187863"/>
            <a:ext cx="3838095" cy="210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27980F3-4BD4-5F1F-FB51-FE27D2295682}"/>
              </a:ext>
            </a:extLst>
          </p:cNvPr>
          <p:cNvSpPr/>
          <p:nvPr/>
        </p:nvSpPr>
        <p:spPr bwMode="auto">
          <a:xfrm>
            <a:off x="996190" y="3617664"/>
            <a:ext cx="9996354" cy="219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190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1BB9C0-F645-CFF5-1448-64BC4C67CD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0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869C61-B430-66E5-D084-5A40B2786F39}"/>
              </a:ext>
            </a:extLst>
          </p:cNvPr>
          <p:cNvSpPr/>
          <p:nvPr/>
        </p:nvSpPr>
        <p:spPr bwMode="auto">
          <a:xfrm>
            <a:off x="967619" y="2000617"/>
            <a:ext cx="3342857" cy="200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01C7C0-A5B6-F540-85E6-57FC67668D63}"/>
              </a:ext>
            </a:extLst>
          </p:cNvPr>
          <p:cNvSpPr/>
          <p:nvPr/>
        </p:nvSpPr>
        <p:spPr bwMode="auto">
          <a:xfrm>
            <a:off x="4943872" y="1852666"/>
            <a:ext cx="5566604" cy="347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892559-D20A-FA2D-7769-9BE2D6686969}"/>
              </a:ext>
            </a:extLst>
          </p:cNvPr>
          <p:cNvSpPr/>
          <p:nvPr/>
        </p:nvSpPr>
        <p:spPr bwMode="auto">
          <a:xfrm>
            <a:off x="1205714" y="2457780"/>
            <a:ext cx="9304761" cy="438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61F005-F5E1-1979-825F-827E7BEB52B8}"/>
              </a:ext>
            </a:extLst>
          </p:cNvPr>
          <p:cNvSpPr/>
          <p:nvPr/>
        </p:nvSpPr>
        <p:spPr bwMode="auto">
          <a:xfrm>
            <a:off x="996190" y="3143525"/>
            <a:ext cx="1219047" cy="190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4093EBD-8540-1B5B-F631-72C25C5042D9}"/>
              </a:ext>
            </a:extLst>
          </p:cNvPr>
          <p:cNvSpPr/>
          <p:nvPr/>
        </p:nvSpPr>
        <p:spPr bwMode="auto">
          <a:xfrm>
            <a:off x="967619" y="3501008"/>
            <a:ext cx="9542856" cy="261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62D6972-4BD6-68A4-23C8-0ADCF9C368E2}"/>
              </a:ext>
            </a:extLst>
          </p:cNvPr>
          <p:cNvSpPr/>
          <p:nvPr/>
        </p:nvSpPr>
        <p:spPr bwMode="auto">
          <a:xfrm>
            <a:off x="967619" y="3838794"/>
            <a:ext cx="9542857" cy="438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5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272B19-08FF-B4D8-11AA-1F19B0501A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5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0D74D3-A54D-7CAB-91A7-028536B66520}"/>
              </a:ext>
            </a:extLst>
          </p:cNvPr>
          <p:cNvSpPr/>
          <p:nvPr/>
        </p:nvSpPr>
        <p:spPr bwMode="auto">
          <a:xfrm>
            <a:off x="839416" y="1844824"/>
            <a:ext cx="7280583" cy="320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C91796-CF36-BF1F-4AF8-A7013A442745}"/>
              </a:ext>
            </a:extLst>
          </p:cNvPr>
          <p:cNvSpPr/>
          <p:nvPr/>
        </p:nvSpPr>
        <p:spPr bwMode="auto">
          <a:xfrm>
            <a:off x="1205714" y="2385033"/>
            <a:ext cx="7050526" cy="210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908578-23A1-7466-76C1-82CDA4EF828B}"/>
              </a:ext>
            </a:extLst>
          </p:cNvPr>
          <p:cNvSpPr/>
          <p:nvPr/>
        </p:nvSpPr>
        <p:spPr bwMode="auto">
          <a:xfrm>
            <a:off x="996190" y="2833768"/>
            <a:ext cx="1819047" cy="20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9C6273-DADC-393C-2A6F-F875A98E29A8}"/>
              </a:ext>
            </a:extLst>
          </p:cNvPr>
          <p:cNvSpPr/>
          <p:nvPr/>
        </p:nvSpPr>
        <p:spPr bwMode="auto">
          <a:xfrm>
            <a:off x="996190" y="3140969"/>
            <a:ext cx="7404066" cy="322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D8C3BE5-D10A-CEDA-2F5E-1DAE67292ACD}"/>
              </a:ext>
            </a:extLst>
          </p:cNvPr>
          <p:cNvSpPr/>
          <p:nvPr/>
        </p:nvSpPr>
        <p:spPr bwMode="auto">
          <a:xfrm>
            <a:off x="986666" y="3645024"/>
            <a:ext cx="7413590" cy="488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48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5EFB23-4D79-4E7A-C7C9-2FCFB9D74A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EF9298-8DDA-057B-E512-CD6B79B73BAF}"/>
              </a:ext>
            </a:extLst>
          </p:cNvPr>
          <p:cNvSpPr/>
          <p:nvPr/>
        </p:nvSpPr>
        <p:spPr bwMode="auto">
          <a:xfrm>
            <a:off x="2415238" y="1601556"/>
            <a:ext cx="466666" cy="190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7243C0-3CE5-C39C-27D4-32E789D4FD49}"/>
              </a:ext>
            </a:extLst>
          </p:cNvPr>
          <p:cNvSpPr/>
          <p:nvPr/>
        </p:nvSpPr>
        <p:spPr bwMode="auto">
          <a:xfrm>
            <a:off x="6091428" y="1601556"/>
            <a:ext cx="466666" cy="190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5AE2EC-2F7C-78D5-467A-FE1788B7AB7B}"/>
              </a:ext>
            </a:extLst>
          </p:cNvPr>
          <p:cNvSpPr/>
          <p:nvPr/>
        </p:nvSpPr>
        <p:spPr bwMode="auto">
          <a:xfrm>
            <a:off x="9329523" y="1601556"/>
            <a:ext cx="466666" cy="200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3BD90A-941F-BCC4-AE26-ABB41E4CD1D4}"/>
              </a:ext>
            </a:extLst>
          </p:cNvPr>
          <p:cNvSpPr/>
          <p:nvPr/>
        </p:nvSpPr>
        <p:spPr bwMode="auto">
          <a:xfrm>
            <a:off x="2929523" y="2088031"/>
            <a:ext cx="609523" cy="190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46ACDC-9439-99DD-874C-910C0AE8BEDB}"/>
              </a:ext>
            </a:extLst>
          </p:cNvPr>
          <p:cNvSpPr/>
          <p:nvPr/>
        </p:nvSpPr>
        <p:spPr bwMode="auto">
          <a:xfrm>
            <a:off x="6158095" y="2088031"/>
            <a:ext cx="600000" cy="200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8C707A-F74B-530F-A9CE-F83268BD750A}"/>
              </a:ext>
            </a:extLst>
          </p:cNvPr>
          <p:cNvSpPr/>
          <p:nvPr/>
        </p:nvSpPr>
        <p:spPr bwMode="auto">
          <a:xfrm>
            <a:off x="9777142" y="2088031"/>
            <a:ext cx="609523" cy="190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50D398-E894-C8E0-D6E0-88C0C5941085}"/>
              </a:ext>
            </a:extLst>
          </p:cNvPr>
          <p:cNvSpPr/>
          <p:nvPr/>
        </p:nvSpPr>
        <p:spPr bwMode="auto">
          <a:xfrm>
            <a:off x="6320000" y="2574505"/>
            <a:ext cx="476190" cy="333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CB496DD-1D3A-11C3-BCAC-B09478E33526}"/>
              </a:ext>
            </a:extLst>
          </p:cNvPr>
          <p:cNvSpPr/>
          <p:nvPr/>
        </p:nvSpPr>
        <p:spPr bwMode="auto">
          <a:xfrm>
            <a:off x="3158095" y="3060981"/>
            <a:ext cx="466666" cy="209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643F6C3-B2E9-790B-325D-1724E89613E7}"/>
              </a:ext>
            </a:extLst>
          </p:cNvPr>
          <p:cNvSpPr/>
          <p:nvPr/>
        </p:nvSpPr>
        <p:spPr bwMode="auto">
          <a:xfrm>
            <a:off x="3434285" y="4033931"/>
            <a:ext cx="323809" cy="190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336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5E46BF-E534-E660-8C10-2A7DAF7652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4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5F52A2-6251-F5E5-F7DE-60C88689E951}"/>
              </a:ext>
            </a:extLst>
          </p:cNvPr>
          <p:cNvSpPr/>
          <p:nvPr/>
        </p:nvSpPr>
        <p:spPr bwMode="auto">
          <a:xfrm>
            <a:off x="8510476" y="1181933"/>
            <a:ext cx="190476" cy="190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F6E1C6-36C9-06F5-E4AF-E4E428960603}"/>
              </a:ext>
            </a:extLst>
          </p:cNvPr>
          <p:cNvSpPr/>
          <p:nvPr/>
        </p:nvSpPr>
        <p:spPr bwMode="auto">
          <a:xfrm>
            <a:off x="1929523" y="1668597"/>
            <a:ext cx="742857" cy="200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D06384-A42C-ED96-0838-C00238337863}"/>
              </a:ext>
            </a:extLst>
          </p:cNvPr>
          <p:cNvSpPr/>
          <p:nvPr/>
        </p:nvSpPr>
        <p:spPr bwMode="auto">
          <a:xfrm>
            <a:off x="5500952" y="2126634"/>
            <a:ext cx="419047" cy="219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597893-4DD0-3960-D48A-BBE705E81DDD}"/>
              </a:ext>
            </a:extLst>
          </p:cNvPr>
          <p:cNvSpPr/>
          <p:nvPr/>
        </p:nvSpPr>
        <p:spPr bwMode="auto">
          <a:xfrm>
            <a:off x="9862857" y="2126634"/>
            <a:ext cx="542857" cy="219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457D2B-D6AF-EDAA-890B-1F66F3B2FA0B}"/>
              </a:ext>
            </a:extLst>
          </p:cNvPr>
          <p:cNvSpPr/>
          <p:nvPr/>
        </p:nvSpPr>
        <p:spPr bwMode="auto">
          <a:xfrm>
            <a:off x="1396190" y="3128590"/>
            <a:ext cx="457142" cy="190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4E7712-692B-BC07-C491-8C9B4018078E}"/>
              </a:ext>
            </a:extLst>
          </p:cNvPr>
          <p:cNvSpPr/>
          <p:nvPr/>
        </p:nvSpPr>
        <p:spPr bwMode="auto">
          <a:xfrm>
            <a:off x="8939047" y="3128590"/>
            <a:ext cx="314284" cy="190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8BB16D-C80A-4ABE-AD9C-B4062C5706F9}"/>
              </a:ext>
            </a:extLst>
          </p:cNvPr>
          <p:cNvSpPr/>
          <p:nvPr/>
        </p:nvSpPr>
        <p:spPr bwMode="auto">
          <a:xfrm>
            <a:off x="1396190" y="4101918"/>
            <a:ext cx="307321" cy="524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106CCE2-939D-749D-9D10-AE752C3AA6B2}"/>
              </a:ext>
            </a:extLst>
          </p:cNvPr>
          <p:cNvSpPr/>
          <p:nvPr/>
        </p:nvSpPr>
        <p:spPr bwMode="auto">
          <a:xfrm>
            <a:off x="4777142" y="4254597"/>
            <a:ext cx="323809" cy="190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66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8BE4B9-537A-9827-4893-4607BC2C9A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3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E0FE69-5115-ADE9-F7EE-723A01949FF1}"/>
              </a:ext>
            </a:extLst>
          </p:cNvPr>
          <p:cNvSpPr/>
          <p:nvPr/>
        </p:nvSpPr>
        <p:spPr bwMode="auto">
          <a:xfrm>
            <a:off x="8491428" y="1515173"/>
            <a:ext cx="457142" cy="190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4BDC75-334A-9D71-CBDA-9B34A5696744}"/>
              </a:ext>
            </a:extLst>
          </p:cNvPr>
          <p:cNvSpPr/>
          <p:nvPr/>
        </p:nvSpPr>
        <p:spPr bwMode="auto">
          <a:xfrm>
            <a:off x="2786666" y="2001170"/>
            <a:ext cx="466666" cy="200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4F5A42-673C-F84C-3B12-06782CFD7201}"/>
              </a:ext>
            </a:extLst>
          </p:cNvPr>
          <p:cNvSpPr/>
          <p:nvPr/>
        </p:nvSpPr>
        <p:spPr bwMode="auto">
          <a:xfrm>
            <a:off x="2205714" y="3068457"/>
            <a:ext cx="600000" cy="209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26DE6D-EC07-282C-1EDB-E7B7396D8BDD}"/>
              </a:ext>
            </a:extLst>
          </p:cNvPr>
          <p:cNvSpPr/>
          <p:nvPr/>
        </p:nvSpPr>
        <p:spPr bwMode="auto">
          <a:xfrm>
            <a:off x="4872380" y="3068457"/>
            <a:ext cx="742857" cy="209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508A7D-798E-E3A7-B6A6-79DE72165F00}"/>
              </a:ext>
            </a:extLst>
          </p:cNvPr>
          <p:cNvSpPr/>
          <p:nvPr/>
        </p:nvSpPr>
        <p:spPr bwMode="auto">
          <a:xfrm>
            <a:off x="4405714" y="4593154"/>
            <a:ext cx="180952" cy="200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1C76E2-B29C-9648-7937-A8AD9B482FF6}"/>
              </a:ext>
            </a:extLst>
          </p:cNvPr>
          <p:cNvSpPr/>
          <p:nvPr/>
        </p:nvSpPr>
        <p:spPr bwMode="auto">
          <a:xfrm>
            <a:off x="7967619" y="4593154"/>
            <a:ext cx="190476" cy="190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54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D341F0-F317-9C67-4671-338FAD11AC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2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59E2C3-DAFE-A6C7-4F9B-51FC189D4A08}"/>
              </a:ext>
            </a:extLst>
          </p:cNvPr>
          <p:cNvSpPr/>
          <p:nvPr/>
        </p:nvSpPr>
        <p:spPr bwMode="auto">
          <a:xfrm>
            <a:off x="10853333" y="1602002"/>
            <a:ext cx="247619" cy="190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291E19-BCC2-CEF8-02E5-940E731BAA17}"/>
              </a:ext>
            </a:extLst>
          </p:cNvPr>
          <p:cNvSpPr/>
          <p:nvPr/>
        </p:nvSpPr>
        <p:spPr bwMode="auto">
          <a:xfrm>
            <a:off x="10824761" y="2079276"/>
            <a:ext cx="276190" cy="248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68D730-3D25-985F-2B04-EF679F828D3A}"/>
              </a:ext>
            </a:extLst>
          </p:cNvPr>
          <p:cNvSpPr/>
          <p:nvPr/>
        </p:nvSpPr>
        <p:spPr bwMode="auto">
          <a:xfrm>
            <a:off x="10853333" y="2604278"/>
            <a:ext cx="247619" cy="190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763878-C04B-C3B1-8589-308DAB03C632}"/>
              </a:ext>
            </a:extLst>
          </p:cNvPr>
          <p:cNvSpPr/>
          <p:nvPr/>
        </p:nvSpPr>
        <p:spPr bwMode="auto">
          <a:xfrm>
            <a:off x="10853333" y="3100644"/>
            <a:ext cx="247619" cy="190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C20393-040B-E8CF-C2A5-EC20639218E5}"/>
              </a:ext>
            </a:extLst>
          </p:cNvPr>
          <p:cNvSpPr/>
          <p:nvPr/>
        </p:nvSpPr>
        <p:spPr bwMode="auto">
          <a:xfrm>
            <a:off x="10853333" y="3597009"/>
            <a:ext cx="247619" cy="190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166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3B1383-DF9B-6977-4E17-272FAF9EAF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5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43D365-263F-BDA1-E2F8-8A7BD13EA26C}"/>
              </a:ext>
            </a:extLst>
          </p:cNvPr>
          <p:cNvSpPr/>
          <p:nvPr/>
        </p:nvSpPr>
        <p:spPr bwMode="auto">
          <a:xfrm>
            <a:off x="2253333" y="1563550"/>
            <a:ext cx="219047" cy="209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96AE1D-C1FE-39B6-60EB-03CFB28DFBFE}"/>
              </a:ext>
            </a:extLst>
          </p:cNvPr>
          <p:cNvSpPr/>
          <p:nvPr/>
        </p:nvSpPr>
        <p:spPr bwMode="auto">
          <a:xfrm>
            <a:off x="8891428" y="2489039"/>
            <a:ext cx="228571" cy="209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64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95B8A-10BC-90B9-AC00-93AEBABC40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9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CC8A3B-AFAB-60C1-D30B-8BFC6CE8EB94}"/>
              </a:ext>
            </a:extLst>
          </p:cNvPr>
          <p:cNvSpPr/>
          <p:nvPr/>
        </p:nvSpPr>
        <p:spPr bwMode="auto">
          <a:xfrm>
            <a:off x="1853333" y="1124777"/>
            <a:ext cx="228571" cy="20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207D16-A7C2-A09C-CBF1-EB198439AC20}"/>
              </a:ext>
            </a:extLst>
          </p:cNvPr>
          <p:cNvSpPr/>
          <p:nvPr/>
        </p:nvSpPr>
        <p:spPr bwMode="auto">
          <a:xfrm>
            <a:off x="3605714" y="2967656"/>
            <a:ext cx="219047" cy="210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8C1B3F3-1FAE-3DCC-8AC8-6D72A8772E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31543"/>
            <a:ext cx="10800000" cy="1856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965C3C-E387-F14C-76F2-BA72849D0F9D}"/>
              </a:ext>
            </a:extLst>
          </p:cNvPr>
          <p:cNvSpPr/>
          <p:nvPr/>
        </p:nvSpPr>
        <p:spPr bwMode="auto">
          <a:xfrm>
            <a:off x="3234285" y="4353439"/>
            <a:ext cx="209523" cy="200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458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751390-B5E3-16DA-5373-932EBBB63C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0866DD-AE88-9F2B-1D8C-476FF54520FD}"/>
              </a:ext>
            </a:extLst>
          </p:cNvPr>
          <p:cNvSpPr/>
          <p:nvPr/>
        </p:nvSpPr>
        <p:spPr bwMode="auto">
          <a:xfrm>
            <a:off x="6443809" y="3307015"/>
            <a:ext cx="2590476" cy="181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D81993-EB2C-AAAD-169E-4C07BB0A1CBF}"/>
              </a:ext>
            </a:extLst>
          </p:cNvPr>
          <p:cNvSpPr/>
          <p:nvPr/>
        </p:nvSpPr>
        <p:spPr bwMode="auto">
          <a:xfrm>
            <a:off x="1624761" y="3631057"/>
            <a:ext cx="2990476" cy="200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EF6E59-4C94-42D6-B335-FDE5400560C8}"/>
              </a:ext>
            </a:extLst>
          </p:cNvPr>
          <p:cNvSpPr/>
          <p:nvPr/>
        </p:nvSpPr>
        <p:spPr bwMode="auto">
          <a:xfrm>
            <a:off x="6443809" y="3716834"/>
            <a:ext cx="2428571" cy="209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F5E426-D235-6D03-5625-8A44ADE0FF38}"/>
              </a:ext>
            </a:extLst>
          </p:cNvPr>
          <p:cNvSpPr/>
          <p:nvPr/>
        </p:nvSpPr>
        <p:spPr bwMode="auto">
          <a:xfrm>
            <a:off x="1386666" y="4078999"/>
            <a:ext cx="1342857" cy="190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25B262-1AF0-857D-19D1-A89821EDCB97}"/>
              </a:ext>
            </a:extLst>
          </p:cNvPr>
          <p:cNvSpPr/>
          <p:nvPr/>
        </p:nvSpPr>
        <p:spPr bwMode="auto">
          <a:xfrm>
            <a:off x="6234285" y="4174306"/>
            <a:ext cx="1342857" cy="190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21535C-B68B-6802-C417-353EE9F54846}"/>
              </a:ext>
            </a:extLst>
          </p:cNvPr>
          <p:cNvSpPr/>
          <p:nvPr/>
        </p:nvSpPr>
        <p:spPr bwMode="auto">
          <a:xfrm>
            <a:off x="1386666" y="4498349"/>
            <a:ext cx="1457142" cy="209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000E779-E201-073D-52F8-DE436DDD9C31}"/>
              </a:ext>
            </a:extLst>
          </p:cNvPr>
          <p:cNvSpPr/>
          <p:nvPr/>
        </p:nvSpPr>
        <p:spPr bwMode="auto">
          <a:xfrm>
            <a:off x="6234285" y="4593655"/>
            <a:ext cx="1466666" cy="219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72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4CABA8-6F65-BA52-53F8-4203566B00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1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AC025E-7BB0-67DE-9CF3-7D4D2D0D1BAA}"/>
              </a:ext>
            </a:extLst>
          </p:cNvPr>
          <p:cNvSpPr/>
          <p:nvPr/>
        </p:nvSpPr>
        <p:spPr bwMode="auto">
          <a:xfrm>
            <a:off x="1215238" y="3251223"/>
            <a:ext cx="2314285" cy="181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222252-70D2-5082-B6BE-B50216F0F73A}"/>
              </a:ext>
            </a:extLst>
          </p:cNvPr>
          <p:cNvSpPr/>
          <p:nvPr/>
        </p:nvSpPr>
        <p:spPr bwMode="auto">
          <a:xfrm>
            <a:off x="4910476" y="3127248"/>
            <a:ext cx="4200000" cy="438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9A1056-EDBF-D24B-378D-32318AC996D8}"/>
              </a:ext>
            </a:extLst>
          </p:cNvPr>
          <p:cNvSpPr/>
          <p:nvPr/>
        </p:nvSpPr>
        <p:spPr bwMode="auto">
          <a:xfrm>
            <a:off x="996190" y="3689902"/>
            <a:ext cx="1342857" cy="171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A4FB62-55C9-A8CA-54C2-096388914351}"/>
              </a:ext>
            </a:extLst>
          </p:cNvPr>
          <p:cNvSpPr/>
          <p:nvPr/>
        </p:nvSpPr>
        <p:spPr bwMode="auto">
          <a:xfrm>
            <a:off x="4700952" y="3804340"/>
            <a:ext cx="1704761" cy="200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0D5BB0-823E-F6AD-A302-50A294B248E6}"/>
              </a:ext>
            </a:extLst>
          </p:cNvPr>
          <p:cNvSpPr/>
          <p:nvPr/>
        </p:nvSpPr>
        <p:spPr bwMode="auto">
          <a:xfrm>
            <a:off x="996190" y="4099971"/>
            <a:ext cx="1342857" cy="209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F1AEBF-CC17-FD19-86F6-7B5BB0DEE604}"/>
              </a:ext>
            </a:extLst>
          </p:cNvPr>
          <p:cNvSpPr/>
          <p:nvPr/>
        </p:nvSpPr>
        <p:spPr bwMode="auto">
          <a:xfrm>
            <a:off x="4700952" y="4233482"/>
            <a:ext cx="1352380" cy="209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482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2023-11-22T11:12:54Z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