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4" r:id="rId4"/>
    <p:sldId id="373" r:id="rId5"/>
    <p:sldId id="372" r:id="rId6"/>
    <p:sldId id="370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9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12E50-05E8-42B1-9D01-28FD37FE1481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E96BE-89CE-45A0-95D5-D5C585D66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189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0935D69-8FC4-6EE4-0B8C-380E69612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3081337"/>
            <a:ext cx="68770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30121-5C11-8C8C-095A-D175AFCFB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200CD5-AC2D-65E5-9019-3AEA3BFE62E7}"/>
              </a:ext>
            </a:extLst>
          </p:cNvPr>
          <p:cNvSpPr/>
          <p:nvPr/>
        </p:nvSpPr>
        <p:spPr bwMode="auto">
          <a:xfrm>
            <a:off x="1396190" y="2926474"/>
            <a:ext cx="2035514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D6B11-F6CC-C873-29D6-38CED02B7201}"/>
              </a:ext>
            </a:extLst>
          </p:cNvPr>
          <p:cNvSpPr/>
          <p:nvPr/>
        </p:nvSpPr>
        <p:spPr bwMode="auto">
          <a:xfrm>
            <a:off x="3431704" y="2916939"/>
            <a:ext cx="5832648" cy="4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16906B-393F-87A1-D67E-6ED840445587}"/>
              </a:ext>
            </a:extLst>
          </p:cNvPr>
          <p:cNvSpPr/>
          <p:nvPr/>
        </p:nvSpPr>
        <p:spPr bwMode="auto">
          <a:xfrm>
            <a:off x="4924823" y="3708264"/>
            <a:ext cx="3475433" cy="4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BFD13-0B50-D5BE-098F-BAD6216ED898}"/>
              </a:ext>
            </a:extLst>
          </p:cNvPr>
          <p:cNvSpPr/>
          <p:nvPr/>
        </p:nvSpPr>
        <p:spPr bwMode="auto">
          <a:xfrm>
            <a:off x="1405714" y="4490054"/>
            <a:ext cx="1561904" cy="4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CCD833-53DD-C3B9-2CD5-9DF19C6DCFDB}"/>
              </a:ext>
            </a:extLst>
          </p:cNvPr>
          <p:cNvSpPr/>
          <p:nvPr/>
        </p:nvSpPr>
        <p:spPr bwMode="auto">
          <a:xfrm>
            <a:off x="9264352" y="2888338"/>
            <a:ext cx="2035514" cy="46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463E59-9AF7-763B-49BA-8869FC3AB66B}"/>
              </a:ext>
            </a:extLst>
          </p:cNvPr>
          <p:cNvSpPr/>
          <p:nvPr/>
        </p:nvSpPr>
        <p:spPr bwMode="auto">
          <a:xfrm>
            <a:off x="1396190" y="3717799"/>
            <a:ext cx="3403666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5853D4-E6D5-CBD9-7AB8-674C371695CD}"/>
              </a:ext>
            </a:extLst>
          </p:cNvPr>
          <p:cNvSpPr/>
          <p:nvPr/>
        </p:nvSpPr>
        <p:spPr bwMode="auto">
          <a:xfrm>
            <a:off x="8400256" y="3708263"/>
            <a:ext cx="2035514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4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B4A24-368A-DA5C-E5C4-E8A756F27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0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3EE3ED-798C-45D9-5D8F-5D96A0A93FB3}"/>
              </a:ext>
            </a:extLst>
          </p:cNvPr>
          <p:cNvSpPr/>
          <p:nvPr/>
        </p:nvSpPr>
        <p:spPr bwMode="auto">
          <a:xfrm>
            <a:off x="5290353" y="5524630"/>
            <a:ext cx="422469" cy="31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4DFB3-C95E-ED6C-6390-9892EBB43ACA}"/>
              </a:ext>
            </a:extLst>
          </p:cNvPr>
          <p:cNvSpPr/>
          <p:nvPr/>
        </p:nvSpPr>
        <p:spPr bwMode="auto">
          <a:xfrm>
            <a:off x="4214976" y="6239823"/>
            <a:ext cx="399425" cy="39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9C678-083C-D63D-05D1-57A4B8FE0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2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51016E-7405-9A50-4BB9-732E3BCA19AF}"/>
              </a:ext>
            </a:extLst>
          </p:cNvPr>
          <p:cNvSpPr/>
          <p:nvPr/>
        </p:nvSpPr>
        <p:spPr bwMode="auto">
          <a:xfrm>
            <a:off x="4151784" y="1895636"/>
            <a:ext cx="965640" cy="453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77CE9-16AC-64B0-03F9-7E8D12C91983}"/>
              </a:ext>
            </a:extLst>
          </p:cNvPr>
          <p:cNvSpPr/>
          <p:nvPr/>
        </p:nvSpPr>
        <p:spPr bwMode="auto">
          <a:xfrm>
            <a:off x="1775520" y="3393818"/>
            <a:ext cx="1008112" cy="46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89D44C-662A-4955-FF45-5FB61690E6A8}"/>
              </a:ext>
            </a:extLst>
          </p:cNvPr>
          <p:cNvSpPr/>
          <p:nvPr/>
        </p:nvSpPr>
        <p:spPr bwMode="auto">
          <a:xfrm>
            <a:off x="2239110" y="6281090"/>
            <a:ext cx="625088" cy="2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1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E981A-047E-B8CE-39BB-CCF227DEE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7B63D-B828-0B2B-7D99-DF9DC3C12C27}"/>
              </a:ext>
            </a:extLst>
          </p:cNvPr>
          <p:cNvSpPr/>
          <p:nvPr/>
        </p:nvSpPr>
        <p:spPr bwMode="auto">
          <a:xfrm>
            <a:off x="5500952" y="4109644"/>
            <a:ext cx="447619" cy="352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9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6550C-E632-0F8E-F733-35EB31CDB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212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CA90F1D-FEC0-0A9B-14AB-45F410E1A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04864"/>
            <a:ext cx="4608510" cy="450639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397B10E-D905-08EE-BA32-3BEF3F5B5F69}"/>
              </a:ext>
            </a:extLst>
          </p:cNvPr>
          <p:cNvCxnSpPr/>
          <p:nvPr/>
        </p:nvCxnSpPr>
        <p:spPr>
          <a:xfrm>
            <a:off x="6456040" y="2636912"/>
            <a:ext cx="1368152" cy="1224136"/>
          </a:xfrm>
          <a:prstGeom prst="line">
            <a:avLst/>
          </a:prstGeom>
          <a:ln>
            <a:solidFill>
              <a:srgbClr val="EC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8002920-E559-FB94-24CE-856A723740F3}"/>
              </a:ext>
            </a:extLst>
          </p:cNvPr>
          <p:cNvCxnSpPr>
            <a:cxnSpLocks/>
          </p:cNvCxnSpPr>
          <p:nvPr/>
        </p:nvCxnSpPr>
        <p:spPr>
          <a:xfrm>
            <a:off x="6456040" y="3869776"/>
            <a:ext cx="1349156" cy="2223520"/>
          </a:xfrm>
          <a:prstGeom prst="line">
            <a:avLst/>
          </a:prstGeom>
          <a:ln>
            <a:solidFill>
              <a:srgbClr val="EC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0D3EAB1-429A-3C45-64F4-9E8805794625}"/>
              </a:ext>
            </a:extLst>
          </p:cNvPr>
          <p:cNvCxnSpPr>
            <a:cxnSpLocks/>
          </p:cNvCxnSpPr>
          <p:nvPr/>
        </p:nvCxnSpPr>
        <p:spPr>
          <a:xfrm>
            <a:off x="6456040" y="4674083"/>
            <a:ext cx="1368152" cy="419829"/>
          </a:xfrm>
          <a:prstGeom prst="line">
            <a:avLst/>
          </a:prstGeom>
          <a:ln>
            <a:solidFill>
              <a:srgbClr val="EC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8E36664-EFEB-FE81-4731-27466B955623}"/>
              </a:ext>
            </a:extLst>
          </p:cNvPr>
          <p:cNvCxnSpPr>
            <a:cxnSpLocks/>
          </p:cNvCxnSpPr>
          <p:nvPr/>
        </p:nvCxnSpPr>
        <p:spPr>
          <a:xfrm flipV="1">
            <a:off x="6456040" y="2736814"/>
            <a:ext cx="1349156" cy="3365210"/>
          </a:xfrm>
          <a:prstGeom prst="line">
            <a:avLst/>
          </a:prstGeom>
          <a:ln>
            <a:solidFill>
              <a:srgbClr val="EC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1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70781-10BA-58B7-6DB2-D52E3CA0C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09492"/>
            <a:ext cx="10800000" cy="3150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261A41-8F1E-A518-9D3B-249B35BC98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3263984" y="3872696"/>
            <a:ext cx="5664032" cy="2717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2356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2C42D-2D9E-BC59-FB6F-3A092CD4C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8B0EA-5B98-9877-4670-229D73E5A3C5}"/>
              </a:ext>
            </a:extLst>
          </p:cNvPr>
          <p:cNvSpPr/>
          <p:nvPr/>
        </p:nvSpPr>
        <p:spPr bwMode="auto">
          <a:xfrm>
            <a:off x="700954" y="1143635"/>
            <a:ext cx="8942488" cy="390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31BC42-40A8-0298-475F-4BD5CF1DC893}"/>
              </a:ext>
            </a:extLst>
          </p:cNvPr>
          <p:cNvSpPr/>
          <p:nvPr/>
        </p:nvSpPr>
        <p:spPr bwMode="auto">
          <a:xfrm>
            <a:off x="672380" y="1944603"/>
            <a:ext cx="3047356" cy="90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F0B7BE5-3352-7049-D6F1-FDE96FECF8FC}"/>
              </a:ext>
            </a:extLst>
          </p:cNvPr>
          <p:cNvSpPr/>
          <p:nvPr/>
        </p:nvSpPr>
        <p:spPr bwMode="auto">
          <a:xfrm>
            <a:off x="681904" y="3248468"/>
            <a:ext cx="1165624" cy="908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2F4118F-B5F5-026D-988F-C1C2F43017FD}"/>
              </a:ext>
            </a:extLst>
          </p:cNvPr>
          <p:cNvSpPr/>
          <p:nvPr/>
        </p:nvSpPr>
        <p:spPr bwMode="auto">
          <a:xfrm>
            <a:off x="681904" y="4566820"/>
            <a:ext cx="1453656" cy="82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88277CE-CAE6-9030-9641-12CBAFB4EB7E}"/>
              </a:ext>
            </a:extLst>
          </p:cNvPr>
          <p:cNvSpPr/>
          <p:nvPr/>
        </p:nvSpPr>
        <p:spPr bwMode="auto">
          <a:xfrm>
            <a:off x="681904" y="5796878"/>
            <a:ext cx="8870480" cy="82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01A1BD-4685-A947-9EA5-BB3726874E7A}"/>
              </a:ext>
            </a:extLst>
          </p:cNvPr>
          <p:cNvSpPr/>
          <p:nvPr/>
        </p:nvSpPr>
        <p:spPr bwMode="auto">
          <a:xfrm>
            <a:off x="9749358" y="893586"/>
            <a:ext cx="1214495" cy="89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4E92C68-902D-E115-9A9A-351067C570E6}"/>
              </a:ext>
            </a:extLst>
          </p:cNvPr>
          <p:cNvSpPr/>
          <p:nvPr/>
        </p:nvSpPr>
        <p:spPr bwMode="auto">
          <a:xfrm>
            <a:off x="6249537" y="2078097"/>
            <a:ext cx="2510759" cy="90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5391976-C9C2-B606-29B9-53ED8B1258B8}"/>
              </a:ext>
            </a:extLst>
          </p:cNvPr>
          <p:cNvSpPr/>
          <p:nvPr/>
        </p:nvSpPr>
        <p:spPr bwMode="auto">
          <a:xfrm>
            <a:off x="8884768" y="2078096"/>
            <a:ext cx="2510759" cy="90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B9DCD8E-2643-EC52-C2D1-5C2C556117D6}"/>
              </a:ext>
            </a:extLst>
          </p:cNvPr>
          <p:cNvSpPr/>
          <p:nvPr/>
        </p:nvSpPr>
        <p:spPr bwMode="auto">
          <a:xfrm>
            <a:off x="2495600" y="4566820"/>
            <a:ext cx="5472608" cy="82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E4ADC20-0110-DC4A-EF7B-992330F82DDD}"/>
              </a:ext>
            </a:extLst>
          </p:cNvPr>
          <p:cNvSpPr/>
          <p:nvPr/>
        </p:nvSpPr>
        <p:spPr bwMode="auto">
          <a:xfrm>
            <a:off x="3748286" y="1981506"/>
            <a:ext cx="2510759" cy="90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47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2" grpId="0" animBg="1"/>
      <p:bldP spid="31" grpId="0" animBg="1"/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17C97-5D59-B9B7-A669-0942A6BBED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6F8A35A-C177-D7E5-E4AF-689441161D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2111856" y="4342101"/>
            <a:ext cx="7968288" cy="239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8407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720CF-B69B-1006-C3FC-CE918207E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9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A2FEE-4E60-7808-8826-DEAE5EE60005}"/>
              </a:ext>
            </a:extLst>
          </p:cNvPr>
          <p:cNvSpPr/>
          <p:nvPr/>
        </p:nvSpPr>
        <p:spPr bwMode="auto">
          <a:xfrm>
            <a:off x="1235662" y="3825438"/>
            <a:ext cx="1281573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A2DA0-BEFA-69B4-4EBE-31CE124627C4}"/>
              </a:ext>
            </a:extLst>
          </p:cNvPr>
          <p:cNvSpPr/>
          <p:nvPr/>
        </p:nvSpPr>
        <p:spPr bwMode="auto">
          <a:xfrm>
            <a:off x="2873650" y="3825438"/>
            <a:ext cx="1281573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339F77-EDEA-58FC-F825-F6EEA5345069}"/>
              </a:ext>
            </a:extLst>
          </p:cNvPr>
          <p:cNvSpPr/>
          <p:nvPr/>
        </p:nvSpPr>
        <p:spPr bwMode="auto">
          <a:xfrm>
            <a:off x="4511638" y="3825438"/>
            <a:ext cx="127399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F2AF75-AEF4-6772-9AB1-B5BA1D6E9188}"/>
              </a:ext>
            </a:extLst>
          </p:cNvPr>
          <p:cNvSpPr/>
          <p:nvPr/>
        </p:nvSpPr>
        <p:spPr bwMode="auto">
          <a:xfrm>
            <a:off x="6142043" y="3825438"/>
            <a:ext cx="1281573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4CEDBD-9F6D-C0A0-EDFE-660FE3C1B251}"/>
              </a:ext>
            </a:extLst>
          </p:cNvPr>
          <p:cNvSpPr/>
          <p:nvPr/>
        </p:nvSpPr>
        <p:spPr bwMode="auto">
          <a:xfrm>
            <a:off x="1220496" y="4447731"/>
            <a:ext cx="129674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30DCD1-D1F9-F687-2DCC-FCE0EFCD2D90}"/>
              </a:ext>
            </a:extLst>
          </p:cNvPr>
          <p:cNvSpPr/>
          <p:nvPr/>
        </p:nvSpPr>
        <p:spPr bwMode="auto">
          <a:xfrm>
            <a:off x="2858484" y="4447731"/>
            <a:ext cx="129674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04CC23-5768-1977-6CD5-1260BBBD2B39}"/>
              </a:ext>
            </a:extLst>
          </p:cNvPr>
          <p:cNvSpPr/>
          <p:nvPr/>
        </p:nvSpPr>
        <p:spPr bwMode="auto">
          <a:xfrm>
            <a:off x="4496472" y="4447731"/>
            <a:ext cx="1289157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07194E-DA80-47E1-F8C2-89C362B0F8AA}"/>
              </a:ext>
            </a:extLst>
          </p:cNvPr>
          <p:cNvSpPr/>
          <p:nvPr/>
        </p:nvSpPr>
        <p:spPr bwMode="auto">
          <a:xfrm>
            <a:off x="6126876" y="4447731"/>
            <a:ext cx="129674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A784FC-E617-E170-BCA2-AEFCBA581B7D}"/>
              </a:ext>
            </a:extLst>
          </p:cNvPr>
          <p:cNvSpPr/>
          <p:nvPr/>
        </p:nvSpPr>
        <p:spPr bwMode="auto">
          <a:xfrm>
            <a:off x="1220496" y="5077612"/>
            <a:ext cx="129674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43CD16-FC48-7C6D-639E-BAE8DACF4204}"/>
              </a:ext>
            </a:extLst>
          </p:cNvPr>
          <p:cNvSpPr/>
          <p:nvPr/>
        </p:nvSpPr>
        <p:spPr bwMode="auto">
          <a:xfrm>
            <a:off x="2858484" y="5077612"/>
            <a:ext cx="1296740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D2FA7B-D409-0217-A887-5B0F804A14C8}"/>
              </a:ext>
            </a:extLst>
          </p:cNvPr>
          <p:cNvSpPr/>
          <p:nvPr/>
        </p:nvSpPr>
        <p:spPr bwMode="auto">
          <a:xfrm>
            <a:off x="1228079" y="5677138"/>
            <a:ext cx="2779689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18E557-DA52-18CE-6275-6ED1892A619E}"/>
              </a:ext>
            </a:extLst>
          </p:cNvPr>
          <p:cNvSpPr/>
          <p:nvPr/>
        </p:nvSpPr>
        <p:spPr bwMode="auto">
          <a:xfrm>
            <a:off x="4117123" y="5677138"/>
            <a:ext cx="4087387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91522C-6F63-F3F3-11CC-3F19C7919735}"/>
              </a:ext>
            </a:extLst>
          </p:cNvPr>
          <p:cNvSpPr/>
          <p:nvPr/>
        </p:nvSpPr>
        <p:spPr bwMode="auto">
          <a:xfrm>
            <a:off x="1258412" y="6314608"/>
            <a:ext cx="872076" cy="31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55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2023-11-23T04:55:14Z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