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494F7A-869C-9289-EF11-66DB9C27A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284" y="1556792"/>
            <a:ext cx="2771429" cy="8666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8D3E9AB-452E-0A1A-DB7A-DAA5FC5CF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760" y="3068960"/>
            <a:ext cx="5790476" cy="14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33D94-B695-D482-12A2-7721EDB8F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8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028EA-A543-2A08-9499-96ACF6635BD9}"/>
              </a:ext>
            </a:extLst>
          </p:cNvPr>
          <p:cNvSpPr/>
          <p:nvPr/>
        </p:nvSpPr>
        <p:spPr bwMode="auto">
          <a:xfrm>
            <a:off x="683639" y="1308682"/>
            <a:ext cx="945368" cy="41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4676B7-2CBB-D4B9-D3D9-F62EDE8EF568}"/>
              </a:ext>
            </a:extLst>
          </p:cNvPr>
          <p:cNvSpPr/>
          <p:nvPr/>
        </p:nvSpPr>
        <p:spPr bwMode="auto">
          <a:xfrm>
            <a:off x="683639" y="2191336"/>
            <a:ext cx="2817926" cy="36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89F18-6735-255F-F9B3-8FEEAA4FAD52}"/>
              </a:ext>
            </a:extLst>
          </p:cNvPr>
          <p:cNvSpPr/>
          <p:nvPr/>
        </p:nvSpPr>
        <p:spPr bwMode="auto">
          <a:xfrm>
            <a:off x="683639" y="3028492"/>
            <a:ext cx="2817926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BB5B48-8483-6511-0457-4111FE8019DA}"/>
              </a:ext>
            </a:extLst>
          </p:cNvPr>
          <p:cNvSpPr/>
          <p:nvPr/>
        </p:nvSpPr>
        <p:spPr bwMode="auto">
          <a:xfrm>
            <a:off x="683639" y="3865649"/>
            <a:ext cx="2827016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8A2BF1-8BB8-ECAF-D912-3A734323DBF5}"/>
              </a:ext>
            </a:extLst>
          </p:cNvPr>
          <p:cNvSpPr/>
          <p:nvPr/>
        </p:nvSpPr>
        <p:spPr bwMode="auto">
          <a:xfrm>
            <a:off x="683639" y="4666407"/>
            <a:ext cx="2817926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FD9764-DAAB-5A9D-3C42-800C2B66AB00}"/>
              </a:ext>
            </a:extLst>
          </p:cNvPr>
          <p:cNvSpPr/>
          <p:nvPr/>
        </p:nvSpPr>
        <p:spPr bwMode="auto">
          <a:xfrm>
            <a:off x="683639" y="5485364"/>
            <a:ext cx="2817926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BEF514-42C5-FEF2-EFF1-26C659FC08B4}"/>
              </a:ext>
            </a:extLst>
          </p:cNvPr>
          <p:cNvSpPr/>
          <p:nvPr/>
        </p:nvSpPr>
        <p:spPr bwMode="auto">
          <a:xfrm>
            <a:off x="5474114" y="5485364"/>
            <a:ext cx="2781565" cy="35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DC31F7-C396-7962-0E45-181F18342969}"/>
              </a:ext>
            </a:extLst>
          </p:cNvPr>
          <p:cNvSpPr/>
          <p:nvPr/>
        </p:nvSpPr>
        <p:spPr bwMode="auto">
          <a:xfrm>
            <a:off x="683639" y="6313421"/>
            <a:ext cx="2827016" cy="36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C12113-0195-4E92-E418-0BE27B03F64C}"/>
              </a:ext>
            </a:extLst>
          </p:cNvPr>
          <p:cNvSpPr/>
          <p:nvPr/>
        </p:nvSpPr>
        <p:spPr bwMode="auto">
          <a:xfrm>
            <a:off x="5474114" y="6313421"/>
            <a:ext cx="2781565" cy="36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602EA-3EAC-C6D6-AECD-5CE1569AF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1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21A581-D884-A504-6702-D9E758D612ED}"/>
              </a:ext>
            </a:extLst>
          </p:cNvPr>
          <p:cNvSpPr/>
          <p:nvPr/>
        </p:nvSpPr>
        <p:spPr bwMode="auto">
          <a:xfrm>
            <a:off x="3294118" y="3174141"/>
            <a:ext cx="1857094" cy="36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29F73-C171-18E7-693D-5D443D4A79B2}"/>
              </a:ext>
            </a:extLst>
          </p:cNvPr>
          <p:cNvSpPr/>
          <p:nvPr/>
        </p:nvSpPr>
        <p:spPr bwMode="auto">
          <a:xfrm>
            <a:off x="5029318" y="4113818"/>
            <a:ext cx="229447" cy="26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86E86E-836C-0421-49CA-77105FAE1368}"/>
              </a:ext>
            </a:extLst>
          </p:cNvPr>
          <p:cNvSpPr/>
          <p:nvPr/>
        </p:nvSpPr>
        <p:spPr bwMode="auto">
          <a:xfrm>
            <a:off x="2562753" y="5003282"/>
            <a:ext cx="229447" cy="26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2B59EA-6AEA-1512-697D-4F3B90B54E4A}"/>
              </a:ext>
            </a:extLst>
          </p:cNvPr>
          <p:cNvSpPr/>
          <p:nvPr/>
        </p:nvSpPr>
        <p:spPr bwMode="auto">
          <a:xfrm>
            <a:off x="7065668" y="4938724"/>
            <a:ext cx="817408" cy="373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43F5D5-E260-71DA-4386-AB2AA8DC5815}"/>
              </a:ext>
            </a:extLst>
          </p:cNvPr>
          <p:cNvSpPr/>
          <p:nvPr/>
        </p:nvSpPr>
        <p:spPr bwMode="auto">
          <a:xfrm>
            <a:off x="5079510" y="5627342"/>
            <a:ext cx="387193" cy="32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DB66E-6518-49BC-20ED-A747F90B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7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54F65-F6AA-89E4-C86C-949338DD0306}"/>
              </a:ext>
            </a:extLst>
          </p:cNvPr>
          <p:cNvSpPr/>
          <p:nvPr/>
        </p:nvSpPr>
        <p:spPr bwMode="auto">
          <a:xfrm>
            <a:off x="5983849" y="1306451"/>
            <a:ext cx="278510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AE1993-75DA-22B5-4ED8-B602610B0DBA}"/>
              </a:ext>
            </a:extLst>
          </p:cNvPr>
          <p:cNvSpPr/>
          <p:nvPr/>
        </p:nvSpPr>
        <p:spPr bwMode="auto">
          <a:xfrm>
            <a:off x="2093985" y="2161161"/>
            <a:ext cx="287794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660376-F4DF-F2E9-7E82-BF37E6724AF0}"/>
              </a:ext>
            </a:extLst>
          </p:cNvPr>
          <p:cNvSpPr/>
          <p:nvPr/>
        </p:nvSpPr>
        <p:spPr bwMode="auto">
          <a:xfrm>
            <a:off x="7589926" y="2077548"/>
            <a:ext cx="1513240" cy="48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79D519-8167-D782-AB07-DA6F4C4C1AE6}"/>
              </a:ext>
            </a:extLst>
          </p:cNvPr>
          <p:cNvSpPr/>
          <p:nvPr/>
        </p:nvSpPr>
        <p:spPr bwMode="auto">
          <a:xfrm>
            <a:off x="5194735" y="2969418"/>
            <a:ext cx="1420404" cy="45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C6CCBF-B07B-5096-E277-DBE33F721115}"/>
              </a:ext>
            </a:extLst>
          </p:cNvPr>
          <p:cNvSpPr/>
          <p:nvPr/>
        </p:nvSpPr>
        <p:spPr bwMode="auto">
          <a:xfrm>
            <a:off x="2177538" y="5589290"/>
            <a:ext cx="510602" cy="35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2C9167-5036-89C7-6B1C-9DD25261C29E}"/>
              </a:ext>
            </a:extLst>
          </p:cNvPr>
          <p:cNvSpPr/>
          <p:nvPr/>
        </p:nvSpPr>
        <p:spPr bwMode="auto">
          <a:xfrm>
            <a:off x="4795537" y="5589290"/>
            <a:ext cx="529170" cy="35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6F30D9-6F9F-71B2-23A1-3E8DD1BD8685}"/>
              </a:ext>
            </a:extLst>
          </p:cNvPr>
          <p:cNvSpPr/>
          <p:nvPr/>
        </p:nvSpPr>
        <p:spPr bwMode="auto">
          <a:xfrm>
            <a:off x="2288942" y="6165290"/>
            <a:ext cx="278510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5ADD2D-42C2-023C-0D85-61ABFAE7B6DC}"/>
              </a:ext>
            </a:extLst>
          </p:cNvPr>
          <p:cNvSpPr/>
          <p:nvPr/>
        </p:nvSpPr>
        <p:spPr bwMode="auto">
          <a:xfrm>
            <a:off x="4906941" y="6165290"/>
            <a:ext cx="287794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5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50E68-7DB5-1897-1E3C-36874B5DB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367A8-6735-57B7-2E4D-2441C6EAF688}"/>
              </a:ext>
            </a:extLst>
          </p:cNvPr>
          <p:cNvSpPr/>
          <p:nvPr/>
        </p:nvSpPr>
        <p:spPr bwMode="auto">
          <a:xfrm>
            <a:off x="8224761" y="1554445"/>
            <a:ext cx="952380" cy="35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66111-69E2-964F-30B4-25212C937A4C}"/>
              </a:ext>
            </a:extLst>
          </p:cNvPr>
          <p:cNvSpPr/>
          <p:nvPr/>
        </p:nvSpPr>
        <p:spPr bwMode="auto">
          <a:xfrm>
            <a:off x="2167619" y="2728883"/>
            <a:ext cx="1104761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CE950-D5B1-379B-4F76-964C1BE2D9AC}"/>
              </a:ext>
            </a:extLst>
          </p:cNvPr>
          <p:cNvSpPr/>
          <p:nvPr/>
        </p:nvSpPr>
        <p:spPr bwMode="auto">
          <a:xfrm>
            <a:off x="10034285" y="2728883"/>
            <a:ext cx="295238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A6D855-FAC0-8833-07B9-ADCBFB531B50}"/>
              </a:ext>
            </a:extLst>
          </p:cNvPr>
          <p:cNvSpPr/>
          <p:nvPr/>
        </p:nvSpPr>
        <p:spPr bwMode="auto">
          <a:xfrm>
            <a:off x="1424761" y="3616873"/>
            <a:ext cx="2095238" cy="35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54FA0-F0B6-4578-B880-179D8C13025D}"/>
              </a:ext>
            </a:extLst>
          </p:cNvPr>
          <p:cNvSpPr/>
          <p:nvPr/>
        </p:nvSpPr>
        <p:spPr bwMode="auto">
          <a:xfrm>
            <a:off x="4872380" y="3540487"/>
            <a:ext cx="3657142" cy="48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EAEE4-2CC1-21C6-560D-76101A5264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0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B873BD-594B-47FA-BD1B-D7C35D6C73D0}"/>
              </a:ext>
            </a:extLst>
          </p:cNvPr>
          <p:cNvSpPr/>
          <p:nvPr/>
        </p:nvSpPr>
        <p:spPr bwMode="auto">
          <a:xfrm>
            <a:off x="4929334" y="2094777"/>
            <a:ext cx="284206" cy="30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F9E3F8-9999-84EE-BC38-B5F6D0CD83AB}"/>
              </a:ext>
            </a:extLst>
          </p:cNvPr>
          <p:cNvSpPr/>
          <p:nvPr/>
        </p:nvSpPr>
        <p:spPr bwMode="auto">
          <a:xfrm>
            <a:off x="6811244" y="4940170"/>
            <a:ext cx="291888" cy="299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0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B2144-DAFA-B407-9069-6B53A4927F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F05F7-2962-9D6A-B4E0-0CB92E243A85}"/>
              </a:ext>
            </a:extLst>
          </p:cNvPr>
          <p:cNvSpPr/>
          <p:nvPr/>
        </p:nvSpPr>
        <p:spPr bwMode="auto">
          <a:xfrm>
            <a:off x="3100952" y="1401111"/>
            <a:ext cx="333333" cy="371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3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949B4-57E7-1612-FC01-970CB2B18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57082"/>
            <a:ext cx="10800000" cy="260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167FDA-EB31-BEAB-2362-AF65A1A34A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752184" y="2852936"/>
            <a:ext cx="4265050" cy="152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67DE02-63BA-E127-C17A-4A066A20A5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1919536" y="4340718"/>
            <a:ext cx="8112304" cy="198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359AA1-D51D-9E96-67E9-95DEA3637B42}"/>
              </a:ext>
            </a:extLst>
          </p:cNvPr>
          <p:cNvSpPr/>
          <p:nvPr/>
        </p:nvSpPr>
        <p:spPr bwMode="auto">
          <a:xfrm>
            <a:off x="1775520" y="5754237"/>
            <a:ext cx="7056784" cy="660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552CBF-2171-851C-6BEE-94EDFBEBE631}"/>
              </a:ext>
            </a:extLst>
          </p:cNvPr>
          <p:cNvSpPr/>
          <p:nvPr/>
        </p:nvSpPr>
        <p:spPr bwMode="auto">
          <a:xfrm>
            <a:off x="1919536" y="4472289"/>
            <a:ext cx="2232248" cy="982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3F307D-3847-35DB-681C-E8D8B6F42692}"/>
              </a:ext>
            </a:extLst>
          </p:cNvPr>
          <p:cNvSpPr/>
          <p:nvPr/>
        </p:nvSpPr>
        <p:spPr bwMode="auto">
          <a:xfrm>
            <a:off x="4859564" y="4526581"/>
            <a:ext cx="2232248" cy="982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438A53-64D9-8403-F436-1ED8E2BC982B}"/>
              </a:ext>
            </a:extLst>
          </p:cNvPr>
          <p:cNvSpPr/>
          <p:nvPr/>
        </p:nvSpPr>
        <p:spPr bwMode="auto">
          <a:xfrm>
            <a:off x="7787016" y="4526581"/>
            <a:ext cx="2232248" cy="982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5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B025E-E90A-D76F-F68E-2B0F4CED9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1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9287E-EE34-CA56-DB33-F9790C338EDA}"/>
              </a:ext>
            </a:extLst>
          </p:cNvPr>
          <p:cNvSpPr/>
          <p:nvPr/>
        </p:nvSpPr>
        <p:spPr bwMode="auto">
          <a:xfrm>
            <a:off x="8312270" y="6216064"/>
            <a:ext cx="377303" cy="38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46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C098E-A705-46B3-BFD6-D400759F0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47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2562EF3-3232-22F5-5BBB-5383577A6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3" r="9508" b="42488"/>
          <a:stretch/>
        </p:blipFill>
        <p:spPr>
          <a:xfrm>
            <a:off x="7536160" y="3409925"/>
            <a:ext cx="4032448" cy="3312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4312764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2023-11-23T01:29:28Z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