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3" r:id="rId3"/>
    <p:sldId id="382" r:id="rId4"/>
    <p:sldId id="381" r:id="rId5"/>
    <p:sldId id="379" r:id="rId6"/>
    <p:sldId id="377" r:id="rId7"/>
    <p:sldId id="376" r:id="rId8"/>
    <p:sldId id="374" r:id="rId9"/>
    <p:sldId id="372" r:id="rId10"/>
    <p:sldId id="371" r:id="rId11"/>
    <p:sldId id="370" r:id="rId12"/>
    <p:sldId id="369" r:id="rId13"/>
    <p:sldId id="368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D933A-2D65-CAC4-9325-FD5DA81A54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348880"/>
            <a:ext cx="10800000" cy="204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7FD04-9902-B46E-6894-F5EE07DE49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042098"/>
            <a:ext cx="8196718" cy="213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33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794F1-8EE0-F488-5A56-AEDE3E795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888" y="2519073"/>
            <a:ext cx="4396860" cy="200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9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E1D4B-29E3-F0C9-636C-C82EE4AC03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3B0AC-CBDA-C0EA-877C-9734BBD21DF3}"/>
              </a:ext>
            </a:extLst>
          </p:cNvPr>
          <p:cNvSpPr/>
          <p:nvPr/>
        </p:nvSpPr>
        <p:spPr bwMode="auto">
          <a:xfrm>
            <a:off x="1615238" y="2926534"/>
            <a:ext cx="6904761" cy="190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E91B65-B293-64DC-FC25-4BBEB7D70ECD}"/>
              </a:ext>
            </a:extLst>
          </p:cNvPr>
          <p:cNvSpPr/>
          <p:nvPr/>
        </p:nvSpPr>
        <p:spPr bwMode="auto">
          <a:xfrm>
            <a:off x="1396190" y="3365112"/>
            <a:ext cx="1228571" cy="190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EEDD38-0961-04B2-A0F5-FDC345C65AF2}"/>
              </a:ext>
            </a:extLst>
          </p:cNvPr>
          <p:cNvSpPr/>
          <p:nvPr/>
        </p:nvSpPr>
        <p:spPr bwMode="auto">
          <a:xfrm>
            <a:off x="1396190" y="3775088"/>
            <a:ext cx="7123809" cy="20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C0AC6E-A138-F1B5-026F-6664E9496248}"/>
              </a:ext>
            </a:extLst>
          </p:cNvPr>
          <p:cNvSpPr/>
          <p:nvPr/>
        </p:nvSpPr>
        <p:spPr bwMode="auto">
          <a:xfrm>
            <a:off x="1386666" y="4213666"/>
            <a:ext cx="7517646" cy="511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3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F5475-1492-6AEE-8F34-55473D60D1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8AC0E-8245-2562-8D7D-03DA4E64CDE8}"/>
              </a:ext>
            </a:extLst>
          </p:cNvPr>
          <p:cNvSpPr/>
          <p:nvPr/>
        </p:nvSpPr>
        <p:spPr bwMode="auto">
          <a:xfrm>
            <a:off x="977142" y="1915557"/>
            <a:ext cx="2666666" cy="22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828985-FE12-B1A0-B816-F0EAB316F36A}"/>
              </a:ext>
            </a:extLst>
          </p:cNvPr>
          <p:cNvSpPr/>
          <p:nvPr/>
        </p:nvSpPr>
        <p:spPr bwMode="auto">
          <a:xfrm>
            <a:off x="1199456" y="2334528"/>
            <a:ext cx="9311019" cy="209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EBD306-8D67-BC81-0ADE-66C4B181A2F9}"/>
              </a:ext>
            </a:extLst>
          </p:cNvPr>
          <p:cNvSpPr/>
          <p:nvPr/>
        </p:nvSpPr>
        <p:spPr bwMode="auto">
          <a:xfrm>
            <a:off x="2567609" y="2716150"/>
            <a:ext cx="7942868" cy="22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AF26A4-9EA1-2EB0-2418-BBD4DD1220F2}"/>
              </a:ext>
            </a:extLst>
          </p:cNvPr>
          <p:cNvSpPr/>
          <p:nvPr/>
        </p:nvSpPr>
        <p:spPr bwMode="auto">
          <a:xfrm>
            <a:off x="977143" y="3087855"/>
            <a:ext cx="9533334" cy="27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FCE90AA-075E-26C9-F731-5CC1116252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91105"/>
            <a:ext cx="10800000" cy="312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7E7D04-0817-197F-D5C0-B35A0258906F}"/>
              </a:ext>
            </a:extLst>
          </p:cNvPr>
          <p:cNvSpPr/>
          <p:nvPr/>
        </p:nvSpPr>
        <p:spPr bwMode="auto">
          <a:xfrm>
            <a:off x="977142" y="4573726"/>
            <a:ext cx="1914285" cy="21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02F279-74A6-327B-FD7E-9C38A5B9E3BA}"/>
              </a:ext>
            </a:extLst>
          </p:cNvPr>
          <p:cNvSpPr/>
          <p:nvPr/>
        </p:nvSpPr>
        <p:spPr bwMode="auto">
          <a:xfrm>
            <a:off x="1199456" y="5012567"/>
            <a:ext cx="9311019" cy="4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20B4D2-75BF-6327-4549-ABD1FE1EB854}"/>
              </a:ext>
            </a:extLst>
          </p:cNvPr>
          <p:cNvSpPr/>
          <p:nvPr/>
        </p:nvSpPr>
        <p:spPr bwMode="auto">
          <a:xfrm>
            <a:off x="1559496" y="5670828"/>
            <a:ext cx="8950979" cy="19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0389EB2-2D65-AC24-B452-F9B84E11771A}"/>
              </a:ext>
            </a:extLst>
          </p:cNvPr>
          <p:cNvSpPr/>
          <p:nvPr/>
        </p:nvSpPr>
        <p:spPr bwMode="auto">
          <a:xfrm>
            <a:off x="911424" y="6048105"/>
            <a:ext cx="9599051" cy="23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24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ACBAE-4725-50D4-EFFB-DE482AC553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1D7EE9-C5D2-E78F-426C-AC1381656637}"/>
              </a:ext>
            </a:extLst>
          </p:cNvPr>
          <p:cNvSpPr/>
          <p:nvPr/>
        </p:nvSpPr>
        <p:spPr bwMode="auto">
          <a:xfrm>
            <a:off x="967619" y="1944351"/>
            <a:ext cx="9542857" cy="209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BE90BE-0DE5-D3E4-8410-77A7162C0890}"/>
              </a:ext>
            </a:extLst>
          </p:cNvPr>
          <p:cNvSpPr/>
          <p:nvPr/>
        </p:nvSpPr>
        <p:spPr bwMode="auto">
          <a:xfrm>
            <a:off x="1205714" y="2373330"/>
            <a:ext cx="9304761" cy="4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64B213-1B89-2742-752A-B21643C5502E}"/>
              </a:ext>
            </a:extLst>
          </p:cNvPr>
          <p:cNvSpPr/>
          <p:nvPr/>
        </p:nvSpPr>
        <p:spPr bwMode="auto">
          <a:xfrm>
            <a:off x="996190" y="3050164"/>
            <a:ext cx="1342857" cy="18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0C5EC5-3C51-AA5D-CE8B-AB1529A5F8B4}"/>
              </a:ext>
            </a:extLst>
          </p:cNvPr>
          <p:cNvSpPr/>
          <p:nvPr/>
        </p:nvSpPr>
        <p:spPr bwMode="auto">
          <a:xfrm>
            <a:off x="996190" y="3450544"/>
            <a:ext cx="9514285" cy="200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D2EAB8-E262-91DA-48FA-E4BA18B9A29C}"/>
              </a:ext>
            </a:extLst>
          </p:cNvPr>
          <p:cNvSpPr/>
          <p:nvPr/>
        </p:nvSpPr>
        <p:spPr bwMode="auto">
          <a:xfrm>
            <a:off x="986666" y="3841391"/>
            <a:ext cx="10149894" cy="238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83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D8204-5E34-EEE4-89DA-115AEB2213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0856E2-5605-E4FE-C364-0C2211793CEC}"/>
              </a:ext>
            </a:extLst>
          </p:cNvPr>
          <p:cNvSpPr/>
          <p:nvPr/>
        </p:nvSpPr>
        <p:spPr bwMode="auto">
          <a:xfrm>
            <a:off x="1205714" y="1993442"/>
            <a:ext cx="9304761" cy="219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6EC1BC-5D62-AAA7-666F-39A496919DB1}"/>
              </a:ext>
            </a:extLst>
          </p:cNvPr>
          <p:cNvSpPr/>
          <p:nvPr/>
        </p:nvSpPr>
        <p:spPr bwMode="auto">
          <a:xfrm>
            <a:off x="996190" y="2432567"/>
            <a:ext cx="980952" cy="171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B4E7CE-F3A4-6DA0-1969-E21C72C02236}"/>
              </a:ext>
            </a:extLst>
          </p:cNvPr>
          <p:cNvSpPr/>
          <p:nvPr/>
        </p:nvSpPr>
        <p:spPr bwMode="auto">
          <a:xfrm>
            <a:off x="996190" y="2833508"/>
            <a:ext cx="9514285" cy="190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8C4854-8AE2-50E2-7E59-63CD7A07C309}"/>
              </a:ext>
            </a:extLst>
          </p:cNvPr>
          <p:cNvSpPr/>
          <p:nvPr/>
        </p:nvSpPr>
        <p:spPr bwMode="auto">
          <a:xfrm>
            <a:off x="720000" y="3224902"/>
            <a:ext cx="9790475" cy="276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28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6B583-1208-00C6-EB41-5BD19C1D3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8B1C0D-45FE-3A1D-E79A-9F78159835D8}"/>
              </a:ext>
            </a:extLst>
          </p:cNvPr>
          <p:cNvSpPr/>
          <p:nvPr/>
        </p:nvSpPr>
        <p:spPr bwMode="auto">
          <a:xfrm>
            <a:off x="1005714" y="1896974"/>
            <a:ext cx="5200000" cy="22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0D3504-BDFE-DB29-D251-F8546198AA6C}"/>
              </a:ext>
            </a:extLst>
          </p:cNvPr>
          <p:cNvSpPr/>
          <p:nvPr/>
        </p:nvSpPr>
        <p:spPr bwMode="auto">
          <a:xfrm>
            <a:off x="1348571" y="2326085"/>
            <a:ext cx="4857142" cy="200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E59E60-AEBD-0DB9-B899-228A6727BA0C}"/>
              </a:ext>
            </a:extLst>
          </p:cNvPr>
          <p:cNvSpPr/>
          <p:nvPr/>
        </p:nvSpPr>
        <p:spPr bwMode="auto">
          <a:xfrm>
            <a:off x="1015238" y="2726590"/>
            <a:ext cx="5190476" cy="219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E733BE-B13D-81CD-322C-F0262503823A}"/>
              </a:ext>
            </a:extLst>
          </p:cNvPr>
          <p:cNvSpPr/>
          <p:nvPr/>
        </p:nvSpPr>
        <p:spPr bwMode="auto">
          <a:xfrm>
            <a:off x="967619" y="3155701"/>
            <a:ext cx="1609523" cy="19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226A10-E2B7-13C2-638C-F991CBFA0091}"/>
              </a:ext>
            </a:extLst>
          </p:cNvPr>
          <p:cNvSpPr/>
          <p:nvPr/>
        </p:nvSpPr>
        <p:spPr bwMode="auto">
          <a:xfrm>
            <a:off x="986666" y="3546670"/>
            <a:ext cx="10149894" cy="2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77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F72DD-ABD6-5EF6-D9ED-EB132D3BF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5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19149D-A0CB-E5A3-6E4E-7CF37EFAA206}"/>
              </a:ext>
            </a:extLst>
          </p:cNvPr>
          <p:cNvSpPr/>
          <p:nvPr/>
        </p:nvSpPr>
        <p:spPr bwMode="auto">
          <a:xfrm>
            <a:off x="8672380" y="1484784"/>
            <a:ext cx="1384060" cy="565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9944AD-2A9B-17B8-8E72-739341863DAC}"/>
              </a:ext>
            </a:extLst>
          </p:cNvPr>
          <p:cNvSpPr/>
          <p:nvPr/>
        </p:nvSpPr>
        <p:spPr bwMode="auto">
          <a:xfrm>
            <a:off x="1815238" y="2049953"/>
            <a:ext cx="2120522" cy="90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B0EFD7-2B88-1029-DBA5-411C6A7B28AE}"/>
              </a:ext>
            </a:extLst>
          </p:cNvPr>
          <p:cNvSpPr/>
          <p:nvPr/>
        </p:nvSpPr>
        <p:spPr bwMode="auto">
          <a:xfrm>
            <a:off x="2481904" y="3251920"/>
            <a:ext cx="314285" cy="200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77C705-AA70-53DA-D83D-AA98B2081A03}"/>
              </a:ext>
            </a:extLst>
          </p:cNvPr>
          <p:cNvSpPr/>
          <p:nvPr/>
        </p:nvSpPr>
        <p:spPr bwMode="auto">
          <a:xfrm>
            <a:off x="4939047" y="3251920"/>
            <a:ext cx="190476" cy="200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35A12E-676D-BAC3-BBD0-E109F99741D7}"/>
              </a:ext>
            </a:extLst>
          </p:cNvPr>
          <p:cNvSpPr/>
          <p:nvPr/>
        </p:nvSpPr>
        <p:spPr bwMode="auto">
          <a:xfrm>
            <a:off x="7567619" y="3251920"/>
            <a:ext cx="333333" cy="200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9BE48C-575C-747C-4B55-52CE872AAD3D}"/>
              </a:ext>
            </a:extLst>
          </p:cNvPr>
          <p:cNvSpPr/>
          <p:nvPr/>
        </p:nvSpPr>
        <p:spPr bwMode="auto">
          <a:xfrm>
            <a:off x="9234285" y="3261459"/>
            <a:ext cx="314285" cy="171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97D045-B865-D584-3725-33DCC5971E69}"/>
              </a:ext>
            </a:extLst>
          </p:cNvPr>
          <p:cNvSpPr/>
          <p:nvPr/>
        </p:nvSpPr>
        <p:spPr bwMode="auto">
          <a:xfrm>
            <a:off x="6186666" y="3414090"/>
            <a:ext cx="323809" cy="190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24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78E47-479D-F72A-73C2-A88304DC3D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1BC2E5-D928-0D37-9607-6A1F404D260B}"/>
              </a:ext>
            </a:extLst>
          </p:cNvPr>
          <p:cNvSpPr/>
          <p:nvPr/>
        </p:nvSpPr>
        <p:spPr bwMode="auto">
          <a:xfrm>
            <a:off x="5377142" y="1258417"/>
            <a:ext cx="304761" cy="19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30FF85-73F5-DE75-D3D0-CA022D1E3CA0}"/>
              </a:ext>
            </a:extLst>
          </p:cNvPr>
          <p:cNvSpPr/>
          <p:nvPr/>
        </p:nvSpPr>
        <p:spPr bwMode="auto">
          <a:xfrm>
            <a:off x="8462857" y="1239322"/>
            <a:ext cx="295238" cy="219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164A81-8C54-111E-579A-519F8CEB2E78}"/>
              </a:ext>
            </a:extLst>
          </p:cNvPr>
          <p:cNvSpPr/>
          <p:nvPr/>
        </p:nvSpPr>
        <p:spPr bwMode="auto">
          <a:xfrm>
            <a:off x="7148571" y="2346802"/>
            <a:ext cx="590476" cy="19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E8A157-2A57-714B-CB6F-21D503D6C1D9}"/>
              </a:ext>
            </a:extLst>
          </p:cNvPr>
          <p:cNvSpPr/>
          <p:nvPr/>
        </p:nvSpPr>
        <p:spPr bwMode="auto">
          <a:xfrm>
            <a:off x="1386666" y="2824164"/>
            <a:ext cx="323809" cy="19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F7A3FF-5360-69A4-13ED-9FB8EC924567}"/>
              </a:ext>
            </a:extLst>
          </p:cNvPr>
          <p:cNvSpPr/>
          <p:nvPr/>
        </p:nvSpPr>
        <p:spPr bwMode="auto">
          <a:xfrm>
            <a:off x="5396190" y="3416093"/>
            <a:ext cx="314285" cy="23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4448AC-28BA-0472-B7E5-CBF3B44CECA2}"/>
              </a:ext>
            </a:extLst>
          </p:cNvPr>
          <p:cNvSpPr/>
          <p:nvPr/>
        </p:nvSpPr>
        <p:spPr bwMode="auto">
          <a:xfrm>
            <a:off x="10005714" y="3444735"/>
            <a:ext cx="295238" cy="181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19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6A85D-2681-0F9C-6296-DFF0CCF4E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050893-9213-F2CC-21B6-395F2808F521}"/>
              </a:ext>
            </a:extLst>
          </p:cNvPr>
          <p:cNvSpPr/>
          <p:nvPr/>
        </p:nvSpPr>
        <p:spPr bwMode="auto">
          <a:xfrm>
            <a:off x="2481904" y="1591540"/>
            <a:ext cx="304761" cy="19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0B3914-69BD-2E52-45B0-0E39F6BEBC31}"/>
              </a:ext>
            </a:extLst>
          </p:cNvPr>
          <p:cNvSpPr/>
          <p:nvPr/>
        </p:nvSpPr>
        <p:spPr bwMode="auto">
          <a:xfrm>
            <a:off x="8091428" y="2039515"/>
            <a:ext cx="1152380" cy="22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54B30F-5573-3157-6517-FAF85AEA4733}"/>
              </a:ext>
            </a:extLst>
          </p:cNvPr>
          <p:cNvSpPr/>
          <p:nvPr/>
        </p:nvSpPr>
        <p:spPr bwMode="auto">
          <a:xfrm>
            <a:off x="1386666" y="2506553"/>
            <a:ext cx="1285714" cy="22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7EB293-C229-61CE-67A5-CBBBBD985E76}"/>
              </a:ext>
            </a:extLst>
          </p:cNvPr>
          <p:cNvSpPr/>
          <p:nvPr/>
        </p:nvSpPr>
        <p:spPr bwMode="auto">
          <a:xfrm>
            <a:off x="4424761" y="2506553"/>
            <a:ext cx="1152380" cy="22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D3B7B0-929C-D4A2-7D09-E366C7C39BE6}"/>
              </a:ext>
            </a:extLst>
          </p:cNvPr>
          <p:cNvSpPr/>
          <p:nvPr/>
        </p:nvSpPr>
        <p:spPr bwMode="auto">
          <a:xfrm>
            <a:off x="10662857" y="3002186"/>
            <a:ext cx="304761" cy="19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1289C4-C12B-300D-5183-C2CFF1027632}"/>
              </a:ext>
            </a:extLst>
          </p:cNvPr>
          <p:cNvSpPr/>
          <p:nvPr/>
        </p:nvSpPr>
        <p:spPr bwMode="auto">
          <a:xfrm>
            <a:off x="967619" y="3507350"/>
            <a:ext cx="885714" cy="19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BD5244-79C7-1C81-BBD4-5650DE06F44E}"/>
              </a:ext>
            </a:extLst>
          </p:cNvPr>
          <p:cNvSpPr/>
          <p:nvPr/>
        </p:nvSpPr>
        <p:spPr bwMode="auto">
          <a:xfrm>
            <a:off x="5159896" y="3421566"/>
            <a:ext cx="1264865" cy="51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BC5C3A60-FF8C-BBB5-158D-C3100AC54F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12353"/>
            <a:ext cx="10800000" cy="192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50736F-7AD6-6539-05C4-D86CB0C24425}"/>
              </a:ext>
            </a:extLst>
          </p:cNvPr>
          <p:cNvSpPr/>
          <p:nvPr/>
        </p:nvSpPr>
        <p:spPr bwMode="auto">
          <a:xfrm>
            <a:off x="1662857" y="4462522"/>
            <a:ext cx="314285" cy="200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F941D6-8969-9664-1EBC-5FDBC5C4A164}"/>
              </a:ext>
            </a:extLst>
          </p:cNvPr>
          <p:cNvSpPr/>
          <p:nvPr/>
        </p:nvSpPr>
        <p:spPr bwMode="auto">
          <a:xfrm>
            <a:off x="4996190" y="4462522"/>
            <a:ext cx="333333" cy="200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DA1454-2809-32C9-56D6-F5CD4E7CBE34}"/>
              </a:ext>
            </a:extLst>
          </p:cNvPr>
          <p:cNvSpPr/>
          <p:nvPr/>
        </p:nvSpPr>
        <p:spPr bwMode="auto">
          <a:xfrm>
            <a:off x="1520000" y="5409093"/>
            <a:ext cx="180952" cy="191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56814-7893-0C82-1AED-B6A0BDF1C7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8101C8-0691-7774-C6D8-D439765B627A}"/>
              </a:ext>
            </a:extLst>
          </p:cNvPr>
          <p:cNvSpPr/>
          <p:nvPr/>
        </p:nvSpPr>
        <p:spPr bwMode="auto">
          <a:xfrm>
            <a:off x="10824761" y="1688243"/>
            <a:ext cx="276190" cy="25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47B51F-B09C-325C-3221-BB91F7FD6A50}"/>
              </a:ext>
            </a:extLst>
          </p:cNvPr>
          <p:cNvSpPr/>
          <p:nvPr/>
        </p:nvSpPr>
        <p:spPr bwMode="auto">
          <a:xfrm>
            <a:off x="10815238" y="2318538"/>
            <a:ext cx="285715" cy="25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5C3DDC-3994-0F66-E767-A0731267843A}"/>
              </a:ext>
            </a:extLst>
          </p:cNvPr>
          <p:cNvSpPr/>
          <p:nvPr/>
        </p:nvSpPr>
        <p:spPr bwMode="auto">
          <a:xfrm>
            <a:off x="10853333" y="2967932"/>
            <a:ext cx="247619" cy="190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6A752D-B46A-AAF0-1945-F86A309EF8D1}"/>
              </a:ext>
            </a:extLst>
          </p:cNvPr>
          <p:cNvSpPr/>
          <p:nvPr/>
        </p:nvSpPr>
        <p:spPr bwMode="auto">
          <a:xfrm>
            <a:off x="10815238" y="3560027"/>
            <a:ext cx="285715" cy="25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A6D6B53-0998-9A88-5AB1-BF7FFE4303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42572"/>
            <a:ext cx="10800000" cy="583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6A51E0-6F6D-CF3E-91EB-AD4A90CBB8F0}"/>
              </a:ext>
            </a:extLst>
          </p:cNvPr>
          <p:cNvSpPr/>
          <p:nvPr/>
        </p:nvSpPr>
        <p:spPr bwMode="auto">
          <a:xfrm>
            <a:off x="10851257" y="4305080"/>
            <a:ext cx="247619" cy="19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26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F3810-4C46-5754-9B27-564A835073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7B3AB9-F7C4-E940-DDB6-C2C785E59765}"/>
              </a:ext>
            </a:extLst>
          </p:cNvPr>
          <p:cNvSpPr/>
          <p:nvPr/>
        </p:nvSpPr>
        <p:spPr bwMode="auto">
          <a:xfrm>
            <a:off x="9139047" y="1639928"/>
            <a:ext cx="209523" cy="2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17DC62-29EC-66CA-CFE4-BA8F59AB42D1}"/>
              </a:ext>
            </a:extLst>
          </p:cNvPr>
          <p:cNvSpPr/>
          <p:nvPr/>
        </p:nvSpPr>
        <p:spPr bwMode="auto">
          <a:xfrm>
            <a:off x="1700952" y="2575029"/>
            <a:ext cx="228571" cy="2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556B03-686B-3D2C-1EA2-0D70C8EF13B1}"/>
              </a:ext>
            </a:extLst>
          </p:cNvPr>
          <p:cNvSpPr/>
          <p:nvPr/>
        </p:nvSpPr>
        <p:spPr bwMode="auto">
          <a:xfrm>
            <a:off x="8500952" y="3510129"/>
            <a:ext cx="228571" cy="200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4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6F71C-5FE6-32A1-67FE-917BD1734C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48EA84-6887-10AC-BB77-D705851B0A22}"/>
              </a:ext>
            </a:extLst>
          </p:cNvPr>
          <p:cNvSpPr/>
          <p:nvPr/>
        </p:nvSpPr>
        <p:spPr bwMode="auto">
          <a:xfrm>
            <a:off x="9062857" y="2567598"/>
            <a:ext cx="219047" cy="21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2C0DC3-F496-81D1-7FBC-6B58BF378D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16" y="3429000"/>
            <a:ext cx="10800000" cy="245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B811C5-82E7-0318-EA6F-D55B7DC7CD3F}"/>
              </a:ext>
            </a:extLst>
          </p:cNvPr>
          <p:cNvSpPr/>
          <p:nvPr/>
        </p:nvSpPr>
        <p:spPr bwMode="auto">
          <a:xfrm>
            <a:off x="8715492" y="4029965"/>
            <a:ext cx="257142" cy="209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4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016C6-B8B6-FBCB-55B0-8B6C07C618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654134-A985-A7EF-455F-6292C70F15B2}"/>
              </a:ext>
            </a:extLst>
          </p:cNvPr>
          <p:cNvSpPr/>
          <p:nvPr/>
        </p:nvSpPr>
        <p:spPr bwMode="auto">
          <a:xfrm>
            <a:off x="1586666" y="2642760"/>
            <a:ext cx="1600000" cy="21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FF5064-D103-E2E7-E206-6D140D101A95}"/>
              </a:ext>
            </a:extLst>
          </p:cNvPr>
          <p:cNvSpPr/>
          <p:nvPr/>
        </p:nvSpPr>
        <p:spPr bwMode="auto">
          <a:xfrm>
            <a:off x="7796190" y="2814610"/>
            <a:ext cx="1847619" cy="21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B2CF29-CF21-9F8B-1C29-BD1805E04062}"/>
              </a:ext>
            </a:extLst>
          </p:cNvPr>
          <p:cNvSpPr/>
          <p:nvPr/>
        </p:nvSpPr>
        <p:spPr bwMode="auto">
          <a:xfrm>
            <a:off x="4605714" y="2833704"/>
            <a:ext cx="1723809" cy="43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DAA2DD-EEBE-B2C5-8E5F-23711891CD05}"/>
              </a:ext>
            </a:extLst>
          </p:cNvPr>
          <p:cNvSpPr/>
          <p:nvPr/>
        </p:nvSpPr>
        <p:spPr bwMode="auto">
          <a:xfrm>
            <a:off x="2053333" y="3101026"/>
            <a:ext cx="666666" cy="171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32A659-059D-30F1-0405-82892BA2241C}"/>
              </a:ext>
            </a:extLst>
          </p:cNvPr>
          <p:cNvSpPr/>
          <p:nvPr/>
        </p:nvSpPr>
        <p:spPr bwMode="auto">
          <a:xfrm>
            <a:off x="8500952" y="3263329"/>
            <a:ext cx="780952" cy="181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489918-24D0-393E-7787-EE446E28BF0B}"/>
              </a:ext>
            </a:extLst>
          </p:cNvPr>
          <p:cNvSpPr/>
          <p:nvPr/>
        </p:nvSpPr>
        <p:spPr bwMode="auto">
          <a:xfrm>
            <a:off x="5159896" y="3540197"/>
            <a:ext cx="864096" cy="45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0CF8BBCA-80D9-E006-DEF3-AECF289024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4134655"/>
            <a:ext cx="10800000" cy="19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311CF05-BAB3-1783-8585-806D3E87095D}"/>
              </a:ext>
            </a:extLst>
          </p:cNvPr>
          <p:cNvSpPr/>
          <p:nvPr/>
        </p:nvSpPr>
        <p:spPr bwMode="auto">
          <a:xfrm>
            <a:off x="1353904" y="4785323"/>
            <a:ext cx="1752380" cy="21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DCB943-7A02-6E22-402D-2E707D88E6EF}"/>
              </a:ext>
            </a:extLst>
          </p:cNvPr>
          <p:cNvSpPr/>
          <p:nvPr/>
        </p:nvSpPr>
        <p:spPr bwMode="auto">
          <a:xfrm>
            <a:off x="7763428" y="4947990"/>
            <a:ext cx="1723809" cy="220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A2ED433-06D5-3D52-1D45-FBF8E48D6D13}"/>
              </a:ext>
            </a:extLst>
          </p:cNvPr>
          <p:cNvSpPr/>
          <p:nvPr/>
        </p:nvSpPr>
        <p:spPr bwMode="auto">
          <a:xfrm>
            <a:off x="1963428" y="5244618"/>
            <a:ext cx="780952" cy="172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53326B-68D7-1A39-0C23-FE69D1844D3D}"/>
              </a:ext>
            </a:extLst>
          </p:cNvPr>
          <p:cNvSpPr/>
          <p:nvPr/>
        </p:nvSpPr>
        <p:spPr bwMode="auto">
          <a:xfrm>
            <a:off x="4877714" y="4947990"/>
            <a:ext cx="1890286" cy="45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8B5C01C-20D2-C0BC-29F6-D0E145C8A45E}"/>
              </a:ext>
            </a:extLst>
          </p:cNvPr>
          <p:cNvSpPr/>
          <p:nvPr/>
        </p:nvSpPr>
        <p:spPr bwMode="auto">
          <a:xfrm>
            <a:off x="8220571" y="5397716"/>
            <a:ext cx="904761" cy="191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1816D4D-F018-EC08-EA0E-0C38D143590D}"/>
              </a:ext>
            </a:extLst>
          </p:cNvPr>
          <p:cNvSpPr/>
          <p:nvPr/>
        </p:nvSpPr>
        <p:spPr bwMode="auto">
          <a:xfrm>
            <a:off x="5327840" y="5589089"/>
            <a:ext cx="936104" cy="51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7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25A3B-C008-BFA4-87E4-9C1C7FFEA7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BF3882-2753-B50C-71D8-1BE30D6A95D5}"/>
              </a:ext>
            </a:extLst>
          </p:cNvPr>
          <p:cNvSpPr/>
          <p:nvPr/>
        </p:nvSpPr>
        <p:spPr bwMode="auto">
          <a:xfrm>
            <a:off x="1215238" y="3470942"/>
            <a:ext cx="2657142" cy="438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9A12FA-34A7-975F-26A1-6D576FAE3D1A}"/>
              </a:ext>
            </a:extLst>
          </p:cNvPr>
          <p:cNvSpPr/>
          <p:nvPr/>
        </p:nvSpPr>
        <p:spPr bwMode="auto">
          <a:xfrm>
            <a:off x="6081904" y="3680776"/>
            <a:ext cx="4333333" cy="209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2C02E1-1964-83FA-1240-2A5DF302E574}"/>
              </a:ext>
            </a:extLst>
          </p:cNvPr>
          <p:cNvSpPr/>
          <p:nvPr/>
        </p:nvSpPr>
        <p:spPr bwMode="auto">
          <a:xfrm>
            <a:off x="996190" y="4148136"/>
            <a:ext cx="1580952" cy="209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BFB548-3450-B54E-B731-2CC9F2A510CC}"/>
              </a:ext>
            </a:extLst>
          </p:cNvPr>
          <p:cNvSpPr/>
          <p:nvPr/>
        </p:nvSpPr>
        <p:spPr bwMode="auto">
          <a:xfrm>
            <a:off x="5872380" y="4119522"/>
            <a:ext cx="1723809" cy="209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48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2023-11-22T09:40:55Z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