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36C727-307C-1C9A-E86E-CD91C7E76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52762"/>
            <a:ext cx="62865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2C331-8320-4D6A-2B31-4DBC522D5C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AFB25C-AEA2-3532-D73E-811C05840FDA}"/>
              </a:ext>
            </a:extLst>
          </p:cNvPr>
          <p:cNvSpPr/>
          <p:nvPr/>
        </p:nvSpPr>
        <p:spPr bwMode="auto">
          <a:xfrm>
            <a:off x="407369" y="1267418"/>
            <a:ext cx="5798346" cy="4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DADA18-16F0-13E3-6A49-F3EB7155FE1D}"/>
              </a:ext>
            </a:extLst>
          </p:cNvPr>
          <p:cNvSpPr/>
          <p:nvPr/>
        </p:nvSpPr>
        <p:spPr bwMode="auto">
          <a:xfrm>
            <a:off x="1224761" y="2191791"/>
            <a:ext cx="3609523" cy="343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4EDDFD-916D-A311-9CE1-91E9D383D42A}"/>
              </a:ext>
            </a:extLst>
          </p:cNvPr>
          <p:cNvSpPr/>
          <p:nvPr/>
        </p:nvSpPr>
        <p:spPr bwMode="auto">
          <a:xfrm>
            <a:off x="681904" y="3078046"/>
            <a:ext cx="1447619" cy="324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FBAA82-6BEA-7676-38AA-BD075D2ED555}"/>
              </a:ext>
            </a:extLst>
          </p:cNvPr>
          <p:cNvSpPr/>
          <p:nvPr/>
        </p:nvSpPr>
        <p:spPr bwMode="auto">
          <a:xfrm>
            <a:off x="681904" y="3935712"/>
            <a:ext cx="1866666" cy="39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1A4339-14D0-34A4-4895-5AD7B8C64935}"/>
              </a:ext>
            </a:extLst>
          </p:cNvPr>
          <p:cNvSpPr/>
          <p:nvPr/>
        </p:nvSpPr>
        <p:spPr bwMode="auto">
          <a:xfrm>
            <a:off x="681904" y="4812437"/>
            <a:ext cx="10238632" cy="42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55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E8FDA-A250-9537-3458-849197E360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9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73DCF-F173-F578-B98D-94339060B5E5}"/>
              </a:ext>
            </a:extLst>
          </p:cNvPr>
          <p:cNvSpPr/>
          <p:nvPr/>
        </p:nvSpPr>
        <p:spPr bwMode="auto">
          <a:xfrm>
            <a:off x="1606876" y="3921607"/>
            <a:ext cx="1904175" cy="321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B90E6E-71B6-4C3B-8C56-5405B2DDF509}"/>
              </a:ext>
            </a:extLst>
          </p:cNvPr>
          <p:cNvSpPr/>
          <p:nvPr/>
        </p:nvSpPr>
        <p:spPr bwMode="auto">
          <a:xfrm>
            <a:off x="3893625" y="3956410"/>
            <a:ext cx="1904175" cy="27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6B3AD-F3B1-CD92-6BE1-952554EEA4EE}"/>
              </a:ext>
            </a:extLst>
          </p:cNvPr>
          <p:cNvSpPr/>
          <p:nvPr/>
        </p:nvSpPr>
        <p:spPr bwMode="auto">
          <a:xfrm>
            <a:off x="1415480" y="4652484"/>
            <a:ext cx="7992888" cy="42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C92A90-F269-9C9A-338E-99A955BBFD9A}"/>
              </a:ext>
            </a:extLst>
          </p:cNvPr>
          <p:cNvSpPr/>
          <p:nvPr/>
        </p:nvSpPr>
        <p:spPr bwMode="auto">
          <a:xfrm>
            <a:off x="1624265" y="5522574"/>
            <a:ext cx="5551855" cy="3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09FFCF-E5B7-C07B-FC6A-0BFCBD412E29}"/>
              </a:ext>
            </a:extLst>
          </p:cNvPr>
          <p:cNvSpPr/>
          <p:nvPr/>
        </p:nvSpPr>
        <p:spPr bwMode="auto">
          <a:xfrm>
            <a:off x="1632960" y="6331758"/>
            <a:ext cx="5975208" cy="3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E25CF8-5D92-85F0-8921-786E80F84C08}"/>
              </a:ext>
            </a:extLst>
          </p:cNvPr>
          <p:cNvSpPr/>
          <p:nvPr/>
        </p:nvSpPr>
        <p:spPr bwMode="auto">
          <a:xfrm>
            <a:off x="9466871" y="4652484"/>
            <a:ext cx="1808584" cy="42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42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2" grpId="0" animBg="1"/>
      <p:bldP spid="1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CB941-3BBA-E982-005C-F9C76C60A6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7768F-DBCF-C3A7-CCEE-43CE817C5457}"/>
              </a:ext>
            </a:extLst>
          </p:cNvPr>
          <p:cNvSpPr/>
          <p:nvPr/>
        </p:nvSpPr>
        <p:spPr bwMode="auto">
          <a:xfrm>
            <a:off x="1691428" y="4117082"/>
            <a:ext cx="5057142" cy="40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7FC248-80B9-5165-F0C8-B8499505C24A}"/>
              </a:ext>
            </a:extLst>
          </p:cNvPr>
          <p:cNvSpPr/>
          <p:nvPr/>
        </p:nvSpPr>
        <p:spPr bwMode="auto">
          <a:xfrm>
            <a:off x="1691428" y="5022484"/>
            <a:ext cx="2961904" cy="371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295759-1520-4E54-B224-55E00BC33B58}"/>
              </a:ext>
            </a:extLst>
          </p:cNvPr>
          <p:cNvSpPr/>
          <p:nvPr/>
        </p:nvSpPr>
        <p:spPr bwMode="auto">
          <a:xfrm>
            <a:off x="1720000" y="5889764"/>
            <a:ext cx="6133333" cy="41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07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6F1E1-9AE4-7449-18DD-BB124386FF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2E5B98-2772-A9E3-9BEF-6A5B1866A61F}"/>
              </a:ext>
            </a:extLst>
          </p:cNvPr>
          <p:cNvSpPr/>
          <p:nvPr/>
        </p:nvSpPr>
        <p:spPr bwMode="auto">
          <a:xfrm>
            <a:off x="2472380" y="4922072"/>
            <a:ext cx="561904" cy="353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9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CB8ED-50A8-5A4D-8E00-545B83CCAE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71A6BD-F1E6-607B-6912-F68AA9582196}"/>
              </a:ext>
            </a:extLst>
          </p:cNvPr>
          <p:cNvSpPr/>
          <p:nvPr/>
        </p:nvSpPr>
        <p:spPr bwMode="auto">
          <a:xfrm>
            <a:off x="7491428" y="4013702"/>
            <a:ext cx="3780952" cy="39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B2126E-CF5C-1BF8-A50D-A11ADABF4616}"/>
              </a:ext>
            </a:extLst>
          </p:cNvPr>
          <p:cNvSpPr/>
          <p:nvPr/>
        </p:nvSpPr>
        <p:spPr bwMode="auto">
          <a:xfrm>
            <a:off x="2386666" y="4929074"/>
            <a:ext cx="1342857" cy="39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339680-866B-BE4C-6A4A-ECF44EA6E8E2}"/>
              </a:ext>
            </a:extLst>
          </p:cNvPr>
          <p:cNvSpPr/>
          <p:nvPr/>
        </p:nvSpPr>
        <p:spPr bwMode="auto">
          <a:xfrm>
            <a:off x="6672380" y="4929074"/>
            <a:ext cx="4600000" cy="39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33252C-27D4-F42F-007F-B2AB1F0448F3}"/>
              </a:ext>
            </a:extLst>
          </p:cNvPr>
          <p:cNvSpPr/>
          <p:nvPr/>
        </p:nvSpPr>
        <p:spPr bwMode="auto">
          <a:xfrm>
            <a:off x="2386666" y="5844445"/>
            <a:ext cx="2942857" cy="39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37D90-A34D-3D08-3D86-CFAECF352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3CCC5-4184-E117-3BDB-421D744F3C6D}"/>
              </a:ext>
            </a:extLst>
          </p:cNvPr>
          <p:cNvSpPr/>
          <p:nvPr/>
        </p:nvSpPr>
        <p:spPr bwMode="auto">
          <a:xfrm>
            <a:off x="9224761" y="1296250"/>
            <a:ext cx="257142" cy="352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2597C9-619D-5549-BFEF-1F1A2648A948}"/>
              </a:ext>
            </a:extLst>
          </p:cNvPr>
          <p:cNvSpPr/>
          <p:nvPr/>
        </p:nvSpPr>
        <p:spPr bwMode="auto">
          <a:xfrm>
            <a:off x="5539047" y="2211781"/>
            <a:ext cx="295238" cy="362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7F0016-CC22-CCD4-EA71-A8535E289B25}"/>
              </a:ext>
            </a:extLst>
          </p:cNvPr>
          <p:cNvSpPr/>
          <p:nvPr/>
        </p:nvSpPr>
        <p:spPr bwMode="auto">
          <a:xfrm>
            <a:off x="2177142" y="3127311"/>
            <a:ext cx="295238" cy="352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399517-BA8D-7EF0-6FDF-652336B7D3E3}"/>
              </a:ext>
            </a:extLst>
          </p:cNvPr>
          <p:cNvSpPr/>
          <p:nvPr/>
        </p:nvSpPr>
        <p:spPr bwMode="auto">
          <a:xfrm>
            <a:off x="7777142" y="3127311"/>
            <a:ext cx="304762" cy="352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0BDE54-3153-ADA9-0295-2702430830B0}"/>
              </a:ext>
            </a:extLst>
          </p:cNvPr>
          <p:cNvSpPr/>
          <p:nvPr/>
        </p:nvSpPr>
        <p:spPr bwMode="auto">
          <a:xfrm>
            <a:off x="6100952" y="4042842"/>
            <a:ext cx="295238" cy="362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D37BCF-E5AC-D543-90E0-76D7E511D4B9}"/>
              </a:ext>
            </a:extLst>
          </p:cNvPr>
          <p:cNvSpPr/>
          <p:nvPr/>
        </p:nvSpPr>
        <p:spPr bwMode="auto">
          <a:xfrm>
            <a:off x="4300952" y="4958372"/>
            <a:ext cx="295238" cy="352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76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BCCB0-D76D-B95C-2E16-CEF0BB580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D2000-BE5C-DE6D-2A1F-C4BD578A2C4D}"/>
              </a:ext>
            </a:extLst>
          </p:cNvPr>
          <p:cNvSpPr/>
          <p:nvPr/>
        </p:nvSpPr>
        <p:spPr bwMode="auto">
          <a:xfrm>
            <a:off x="7881904" y="1324802"/>
            <a:ext cx="295238" cy="36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796068-8583-CD49-0541-B7EFCE647E7C}"/>
              </a:ext>
            </a:extLst>
          </p:cNvPr>
          <p:cNvSpPr/>
          <p:nvPr/>
        </p:nvSpPr>
        <p:spPr bwMode="auto">
          <a:xfrm>
            <a:off x="4300952" y="2240180"/>
            <a:ext cx="561904" cy="36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B24474-2D4B-B63A-FC77-2981B1AEAF9A}"/>
              </a:ext>
            </a:extLst>
          </p:cNvPr>
          <p:cNvSpPr/>
          <p:nvPr/>
        </p:nvSpPr>
        <p:spPr bwMode="auto">
          <a:xfrm>
            <a:off x="5358095" y="4070936"/>
            <a:ext cx="295238" cy="352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0237B2-4233-DF52-AA9A-C855F36FE3C5}"/>
              </a:ext>
            </a:extLst>
          </p:cNvPr>
          <p:cNvSpPr/>
          <p:nvPr/>
        </p:nvSpPr>
        <p:spPr bwMode="auto">
          <a:xfrm>
            <a:off x="7748571" y="4070936"/>
            <a:ext cx="304761" cy="352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783A56-CEDB-4F16-86F1-9EB11299E292}"/>
              </a:ext>
            </a:extLst>
          </p:cNvPr>
          <p:cNvSpPr/>
          <p:nvPr/>
        </p:nvSpPr>
        <p:spPr bwMode="auto">
          <a:xfrm>
            <a:off x="2196190" y="5901693"/>
            <a:ext cx="809523" cy="352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29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9F2A2-FF96-B317-970A-C0495E404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092A87-B4EE-2436-6C67-E51CEA916775}"/>
              </a:ext>
            </a:extLst>
          </p:cNvPr>
          <p:cNvSpPr/>
          <p:nvPr/>
        </p:nvSpPr>
        <p:spPr bwMode="auto">
          <a:xfrm>
            <a:off x="6110476" y="2201391"/>
            <a:ext cx="295238" cy="371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CAF731-5877-17D0-7751-CB8D39532BFB}"/>
              </a:ext>
            </a:extLst>
          </p:cNvPr>
          <p:cNvSpPr/>
          <p:nvPr/>
        </p:nvSpPr>
        <p:spPr bwMode="auto">
          <a:xfrm>
            <a:off x="2691428" y="3240178"/>
            <a:ext cx="314285" cy="257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329C3E-26AD-0891-6A1E-BBD0F679517D}"/>
              </a:ext>
            </a:extLst>
          </p:cNvPr>
          <p:cNvSpPr/>
          <p:nvPr/>
        </p:nvSpPr>
        <p:spPr bwMode="auto">
          <a:xfrm>
            <a:off x="3720000" y="4974668"/>
            <a:ext cx="257142" cy="352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87B640-D9F8-DDD7-1982-92D92F310489}"/>
              </a:ext>
            </a:extLst>
          </p:cNvPr>
          <p:cNvSpPr/>
          <p:nvPr/>
        </p:nvSpPr>
        <p:spPr bwMode="auto">
          <a:xfrm>
            <a:off x="8586666" y="4955608"/>
            <a:ext cx="561903" cy="371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5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36C9A-B3D5-7D2B-696F-6D087E0D4E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643706-1057-2032-E078-D2C86A5C4482}"/>
              </a:ext>
            </a:extLst>
          </p:cNvPr>
          <p:cNvSpPr/>
          <p:nvPr/>
        </p:nvSpPr>
        <p:spPr bwMode="auto">
          <a:xfrm>
            <a:off x="5424761" y="2230444"/>
            <a:ext cx="542857" cy="36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778DC7-64D4-345E-E46B-C2D8DB773CBD}"/>
              </a:ext>
            </a:extLst>
          </p:cNvPr>
          <p:cNvSpPr/>
          <p:nvPr/>
        </p:nvSpPr>
        <p:spPr bwMode="auto">
          <a:xfrm>
            <a:off x="2177142" y="3145676"/>
            <a:ext cx="828571" cy="36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92B652-DB6A-74FE-880A-8BF30A65CE43}"/>
              </a:ext>
            </a:extLst>
          </p:cNvPr>
          <p:cNvSpPr/>
          <p:nvPr/>
        </p:nvSpPr>
        <p:spPr bwMode="auto">
          <a:xfrm>
            <a:off x="5396190" y="3984639"/>
            <a:ext cx="514285" cy="48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21AB2E-6DFA-B0DA-F46F-7763825CDD4C}"/>
              </a:ext>
            </a:extLst>
          </p:cNvPr>
          <p:cNvSpPr/>
          <p:nvPr/>
        </p:nvSpPr>
        <p:spPr bwMode="auto">
          <a:xfrm>
            <a:off x="5386666" y="4938005"/>
            <a:ext cx="504761" cy="438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66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D82AA-315F-CF46-8B3F-C6F259A559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9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FEF410-2EBC-A8AA-4650-5F4254A9B5EE}"/>
              </a:ext>
            </a:extLst>
          </p:cNvPr>
          <p:cNvSpPr/>
          <p:nvPr/>
        </p:nvSpPr>
        <p:spPr bwMode="auto">
          <a:xfrm>
            <a:off x="9195414" y="2199397"/>
            <a:ext cx="333056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0E3FB-E95A-6ED8-027B-578CE5C60D64}"/>
              </a:ext>
            </a:extLst>
          </p:cNvPr>
          <p:cNvSpPr/>
          <p:nvPr/>
        </p:nvSpPr>
        <p:spPr bwMode="auto">
          <a:xfrm>
            <a:off x="6995487" y="4461315"/>
            <a:ext cx="341821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08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4D9B7-687C-3D4A-3AAA-A242545A9B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D48BB-859F-51A6-29D5-1D0A6D2EB0F4}"/>
              </a:ext>
            </a:extLst>
          </p:cNvPr>
          <p:cNvSpPr/>
          <p:nvPr/>
        </p:nvSpPr>
        <p:spPr bwMode="auto">
          <a:xfrm>
            <a:off x="4634285" y="2134649"/>
            <a:ext cx="333333" cy="371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15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BCBF5-D989-E96F-36F2-AC5BB5D3CB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57641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2023-11-23T05:24:41Z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